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Props/core0.xml" ContentType="application/vnd.openxmlformats-package.core-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openxmlformats.org/officedocument/2006/relationships/metadata/core-properties" Target="docProps/core0.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71" r:id="rId2"/>
  </p:sld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3" d="100"/>
          <a:sy n="103" d="100"/>
        </p:scale>
        <p:origin x="874"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tableStyles" Target="tableStyle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presProps" Target="presProps.xml"/><Relationship Id="rId10" Type="http://schemas.openxmlformats.org/officeDocument/2006/relationships/slide" Target="slides/slide8.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hyperlink" Target="https://bit.ly/3A1uf1Q" TargetMode="External"/><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p:bg>
      <p:bgPr>
        <a:solidFill>
          <a:srgbClr val="000000"/>
        </a:solidFill>
        <a:effectLst/>
      </p:bgPr>
    </p:bg>
    <p:spTree>
      <p:nvGrpSpPr>
        <p:cNvPr id="1" name=""/>
        <p:cNvGrpSpPr/>
        <p:nvPr/>
      </p:nvGrpSpPr>
      <p:grpSpPr>
        <a:xfrm>
          <a:off x="0" y="0"/>
          <a:ext cx="0" cy="0"/>
          <a:chOff x="0" y="0"/>
          <a:chExt cx="0" cy="0"/>
        </a:xfrm>
      </p:grpSpPr>
      <p:pic>
        <p:nvPicPr>
          <p:cNvPr id="3" name="Google Shape;9;p2"/>
          <p:cNvPicPr/>
          <p:nvPr/>
        </p:nvPicPr>
        <p:blipFill>
          <a:blip r:embed="rId2"/>
          <a:srcRect l="3724"/>
          <a:stretch/>
        </p:blipFill>
        <p:spPr>
          <a:xfrm>
            <a:off x="0" y="0"/>
            <a:ext cx="9143640" cy="5143320"/>
          </a:xfrm>
          <a:prstGeom prst="rect">
            <a:avLst/>
          </a:prstGeom>
          <a:noFill/>
          <a:ln w="0">
            <a:noFill/>
          </a:ln>
        </p:spPr>
      </p:pic>
      <p:sp>
        <p:nvSpPr>
          <p:cNvPr id="4" name="PlaceHolder 1"/>
          <p:cNvSpPr>
            <a:spLocks noGrp="1"/>
          </p:cNvSpPr>
          <p:nvPr>
            <p:ph type="title"/>
          </p:nvPr>
        </p:nvSpPr>
        <p:spPr>
          <a:xfrm>
            <a:off x="511920" y="490680"/>
            <a:ext cx="5024520" cy="1759320"/>
          </a:xfrm>
          <a:prstGeom prst="rect">
            <a:avLst/>
          </a:prstGeom>
          <a:noFill/>
          <a:ln w="0">
            <a:noFill/>
          </a:ln>
        </p:spPr>
        <p:txBody>
          <a:bodyPr lIns="91440" tIns="91440" rIns="91440" bIns="91440" anchor="b">
            <a:noAutofit/>
          </a:bodyPr>
          <a:lstStyle/>
          <a:p>
            <a:pPr indent="0">
              <a:buNone/>
            </a:pPr>
            <a:r>
              <a:rPr lang="fr-FR" sz="4800" b="0" u="none" strike="noStrike">
                <a:solidFill>
                  <a:schemeClr val="dk1"/>
                </a:solidFill>
                <a:effectLst/>
                <a:uFillTx/>
                <a:latin typeface="Arial"/>
              </a:rPr>
              <a:t>Click to edit the title text format</a:t>
            </a:r>
          </a:p>
        </p:txBody>
      </p:sp>
      <p:sp>
        <p:nvSpPr>
          <p:cNvPr id="2" name="PlaceHolder 2"/>
          <p:cNvSpPr>
            <a:spLocks noGrp="1"/>
          </p:cNvSpPr>
          <p:nvPr>
            <p:ph type="body"/>
          </p:nvPr>
        </p:nvSpPr>
        <p:spPr>
          <a:xfrm>
            <a:off x="5585760" y="691200"/>
            <a:ext cx="3469320" cy="4452120"/>
          </a:xfrm>
          <a:prstGeom prst="rect">
            <a:avLst/>
          </a:prstGeom>
          <a:noFill/>
          <a:ln w="0">
            <a:noFill/>
          </a:ln>
        </p:spPr>
        <p:txBody>
          <a:bodyPr lIns="90000" tIns="45000" rIns="90000" bIns="45000" anchor="t">
            <a:normAutofit lnSpcReduction="9999"/>
          </a:bodyPr>
          <a:lstStyle/>
          <a:p>
            <a:pPr marL="432000" indent="-324000">
              <a:spcBef>
                <a:spcPts val="1417"/>
              </a:spcBef>
              <a:buClr>
                <a:srgbClr val="FFFFFF"/>
              </a:buClr>
              <a:buSzPct val="45000"/>
              <a:buFont typeface="Wingdings" charset="2"/>
              <a:buChar char=""/>
            </a:pPr>
            <a:r>
              <a:rPr lang="fr-FR" sz="1800" b="0" u="none" strike="noStrike">
                <a:solidFill>
                  <a:srgbClr val="000000"/>
                </a:solidFill>
                <a:effectLst/>
                <a:uFillTx/>
                <a:latin typeface="Arial"/>
              </a:rPr>
              <a:t>Click to edit the outline text format</a:t>
            </a:r>
          </a:p>
          <a:p>
            <a:pPr marL="864000" lvl="1" indent="-324000">
              <a:spcBef>
                <a:spcPts val="1134"/>
              </a:spcBef>
              <a:buClr>
                <a:srgbClr val="FFFFFF"/>
              </a:buClr>
              <a:buSzPct val="75000"/>
              <a:buFont typeface="Symbol" charset="2"/>
              <a:buChar char=""/>
            </a:pPr>
            <a:r>
              <a:rPr lang="fr-FR" sz="1800" b="0" u="none" strike="noStrike">
                <a:solidFill>
                  <a:srgbClr val="000000"/>
                </a:solidFill>
                <a:effectLst/>
                <a:uFillTx/>
                <a:latin typeface="Arial"/>
              </a:rPr>
              <a:t>Second Outline Level</a:t>
            </a:r>
          </a:p>
          <a:p>
            <a:pPr marL="1296000" lvl="2" indent="-288000">
              <a:spcBef>
                <a:spcPts val="850"/>
              </a:spcBef>
              <a:buClr>
                <a:srgbClr val="FFFFFF"/>
              </a:buClr>
              <a:buSzPct val="45000"/>
              <a:buFont typeface="Wingdings" charset="2"/>
              <a:buChar char=""/>
            </a:pPr>
            <a:r>
              <a:rPr lang="fr-FR" sz="1800" b="0" u="none" strike="noStrike">
                <a:solidFill>
                  <a:srgbClr val="000000"/>
                </a:solidFill>
                <a:effectLst/>
                <a:uFillTx/>
                <a:latin typeface="Arial"/>
              </a:rPr>
              <a:t>Third Outline Level</a:t>
            </a:r>
          </a:p>
          <a:p>
            <a:pPr marL="1728000" lvl="3" indent="-216000">
              <a:spcBef>
                <a:spcPts val="567"/>
              </a:spcBef>
              <a:buClr>
                <a:srgbClr val="FFFFFF"/>
              </a:buClr>
              <a:buSzPct val="75000"/>
              <a:buFont typeface="Symbol" charset="2"/>
              <a:buChar char=""/>
            </a:pPr>
            <a:r>
              <a:rPr lang="fr-FR" sz="1800" b="0" u="none" strike="noStrike">
                <a:solidFill>
                  <a:srgbClr val="000000"/>
                </a:solidFill>
                <a:effectLst/>
                <a:uFillTx/>
                <a:latin typeface="Arial"/>
              </a:rPr>
              <a:t>Fourth Outline Level</a:t>
            </a:r>
          </a:p>
          <a:p>
            <a:pPr marL="2160000" lvl="4" indent="-216000">
              <a:spcBef>
                <a:spcPts val="283"/>
              </a:spcBef>
              <a:buClr>
                <a:srgbClr val="FFFFFF"/>
              </a:buClr>
              <a:buSzPct val="45000"/>
              <a:buFont typeface="Wingdings" charset="2"/>
              <a:buChar char=""/>
            </a:pPr>
            <a:r>
              <a:rPr lang="fr-FR" sz="1800" b="0" u="none" strike="noStrike">
                <a:solidFill>
                  <a:srgbClr val="000000"/>
                </a:solidFill>
                <a:effectLst/>
                <a:uFillTx/>
                <a:latin typeface="Arial"/>
              </a:rPr>
              <a:t>Fifth Outline Level</a:t>
            </a:r>
          </a:p>
          <a:p>
            <a:pPr marL="2592000" lvl="5" indent="-216000">
              <a:spcBef>
                <a:spcPts val="283"/>
              </a:spcBef>
              <a:buClr>
                <a:srgbClr val="FFFFFF"/>
              </a:buClr>
              <a:buSzPct val="45000"/>
              <a:buFont typeface="Wingdings" charset="2"/>
              <a:buChar char=""/>
            </a:pPr>
            <a:r>
              <a:rPr lang="fr-FR" sz="1800" b="0" u="none" strike="noStrike">
                <a:solidFill>
                  <a:srgbClr val="000000"/>
                </a:solidFill>
                <a:effectLst/>
                <a:uFillTx/>
                <a:latin typeface="Arial"/>
              </a:rPr>
              <a:t>Sixth Outline Level</a:t>
            </a:r>
          </a:p>
          <a:p>
            <a:pPr marL="3024000" lvl="6" indent="-216000">
              <a:spcBef>
                <a:spcPts val="283"/>
              </a:spcBef>
              <a:buClr>
                <a:srgbClr val="FFFFFF"/>
              </a:buClr>
              <a:buSzPct val="45000"/>
              <a:buFont typeface="Wingdings" charset="2"/>
              <a:buChar char=""/>
            </a:pPr>
            <a:r>
              <a:rPr lang="fr-FR" sz="1800" b="0" u="none" strike="noStrike">
                <a:solidFill>
                  <a:srgbClr val="000000"/>
                </a:solidFill>
                <a:effectLst/>
                <a:uFillTx/>
                <a:latin typeface="Arial"/>
              </a:rPr>
              <a:t>Seventh Outline Level</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_1_1_1_1_1">
    <p:bg>
      <p:bgPr>
        <a:solidFill>
          <a:srgbClr val="000000"/>
        </a:solidFill>
        <a:effectLst/>
      </p:bgPr>
    </p:bg>
    <p:spTree>
      <p:nvGrpSpPr>
        <p:cNvPr id="1" name=""/>
        <p:cNvGrpSpPr/>
        <p:nvPr/>
      </p:nvGrpSpPr>
      <p:grpSpPr>
        <a:xfrm>
          <a:off x="0" y="0"/>
          <a:ext cx="0" cy="0"/>
          <a:chOff x="0" y="0"/>
          <a:chExt cx="0" cy="0"/>
        </a:xfrm>
      </p:grpSpPr>
      <p:pic>
        <p:nvPicPr>
          <p:cNvPr id="28" name="Google Shape;92;p19"/>
          <p:cNvPicPr/>
          <p:nvPr/>
        </p:nvPicPr>
        <p:blipFill>
          <a:blip r:embed="rId2"/>
          <a:stretch/>
        </p:blipFill>
        <p:spPr>
          <a:xfrm rot="10800000" flipH="1">
            <a:off x="0" y="192240"/>
            <a:ext cx="9143640" cy="4951080"/>
          </a:xfrm>
          <a:prstGeom prst="rect">
            <a:avLst/>
          </a:prstGeom>
          <a:noFill/>
          <a:ln w="0">
            <a:noFill/>
          </a:ln>
        </p:spPr>
      </p:pic>
      <p:sp>
        <p:nvSpPr>
          <p:cNvPr id="29" name="PlaceHolder 1"/>
          <p:cNvSpPr>
            <a:spLocks noGrp="1"/>
          </p:cNvSpPr>
          <p:nvPr>
            <p:ph type="title"/>
          </p:nvPr>
        </p:nvSpPr>
        <p:spPr>
          <a:xfrm>
            <a:off x="413280" y="309960"/>
            <a:ext cx="7703640" cy="572400"/>
          </a:xfrm>
          <a:prstGeom prst="rect">
            <a:avLst/>
          </a:prstGeom>
          <a:noFill/>
          <a:ln w="0">
            <a:noFill/>
          </a:ln>
        </p:spPr>
        <p:txBody>
          <a:bodyPr lIns="91440" tIns="91440" rIns="91440" bIns="91440" anchor="t">
            <a:noAutofit/>
          </a:bodyPr>
          <a:lstStyle/>
          <a:p>
            <a:pPr indent="0">
              <a:buNone/>
            </a:pPr>
            <a:r>
              <a:rPr lang="fr-FR" sz="3000" b="0" u="none" strike="noStrike">
                <a:solidFill>
                  <a:schemeClr val="dk1"/>
                </a:solidFill>
                <a:effectLst/>
                <a:uFillTx/>
                <a:latin typeface="Arial"/>
              </a:rPr>
              <a:t>Click to edit the title text format</a:t>
            </a:r>
          </a:p>
        </p:txBody>
      </p:sp>
      <p:sp>
        <p:nvSpPr>
          <p:cNvPr id="30" name="PlaceHolder 2"/>
          <p:cNvSpPr>
            <a:spLocks noGrp="1"/>
          </p:cNvSpPr>
          <p:nvPr>
            <p:ph type="title"/>
          </p:nvPr>
        </p:nvSpPr>
        <p:spPr>
          <a:xfrm>
            <a:off x="5316480" y="3476520"/>
            <a:ext cx="794520" cy="310320"/>
          </a:xfrm>
          <a:prstGeom prst="rect">
            <a:avLst/>
          </a:prstGeom>
          <a:noFill/>
          <a:ln w="0">
            <a:noFill/>
          </a:ln>
        </p:spPr>
        <p:txBody>
          <a:bodyPr lIns="91440" tIns="91440" rIns="91440" bIns="91440" anchor="b">
            <a:noAutofit/>
          </a:bodyPr>
          <a:lstStyle/>
          <a:p>
            <a:pPr indent="0">
              <a:lnSpc>
                <a:spcPct val="100000"/>
              </a:lnSpc>
              <a:buNone/>
            </a:pPr>
            <a:r>
              <a:rPr lang="fr-FR" sz="2000" b="0" u="none" strike="noStrike">
                <a:solidFill>
                  <a:schemeClr val="lt2"/>
                </a:solidFill>
                <a:effectLst/>
                <a:uFillTx/>
                <a:latin typeface="Goldman"/>
                <a:ea typeface="Goldman"/>
              </a:rPr>
              <a:t>xx%</a:t>
            </a:r>
            <a:endParaRPr lang="fr-FR" sz="2000" b="0" u="none" strike="noStrike">
              <a:solidFill>
                <a:schemeClr val="dk1"/>
              </a:solidFill>
              <a:effectLst/>
              <a:uFillTx/>
              <a:latin typeface="Arial"/>
            </a:endParaRPr>
          </a:p>
        </p:txBody>
      </p:sp>
      <p:sp>
        <p:nvSpPr>
          <p:cNvPr id="31" name="PlaceHolder 3"/>
          <p:cNvSpPr>
            <a:spLocks noGrp="1"/>
          </p:cNvSpPr>
          <p:nvPr>
            <p:ph type="title"/>
          </p:nvPr>
        </p:nvSpPr>
        <p:spPr>
          <a:xfrm>
            <a:off x="5316480" y="1667880"/>
            <a:ext cx="794520" cy="310320"/>
          </a:xfrm>
          <a:prstGeom prst="rect">
            <a:avLst/>
          </a:prstGeom>
          <a:noFill/>
          <a:ln w="0">
            <a:noFill/>
          </a:ln>
        </p:spPr>
        <p:txBody>
          <a:bodyPr lIns="91440" tIns="91440" rIns="91440" bIns="91440" anchor="b">
            <a:noAutofit/>
          </a:bodyPr>
          <a:lstStyle/>
          <a:p>
            <a:pPr indent="0">
              <a:lnSpc>
                <a:spcPct val="100000"/>
              </a:lnSpc>
              <a:buNone/>
            </a:pPr>
            <a:r>
              <a:rPr lang="fr-FR" sz="2000" b="0" u="none" strike="noStrike">
                <a:solidFill>
                  <a:schemeClr val="lt2"/>
                </a:solidFill>
                <a:effectLst/>
                <a:uFillTx/>
                <a:latin typeface="Goldman"/>
                <a:ea typeface="Goldman"/>
              </a:rPr>
              <a:t>xx%</a:t>
            </a:r>
            <a:endParaRPr lang="fr-FR" sz="2000" b="0" u="none" strike="noStrike">
              <a:solidFill>
                <a:schemeClr val="dk1"/>
              </a:solidFill>
              <a:effectLst/>
              <a:uFillTx/>
              <a:latin typeface="Arial"/>
            </a:endParaRPr>
          </a:p>
        </p:txBody>
      </p:sp>
      <p:sp>
        <p:nvSpPr>
          <p:cNvPr id="32" name="PlaceHolder 4"/>
          <p:cNvSpPr>
            <a:spLocks noGrp="1"/>
          </p:cNvSpPr>
          <p:nvPr>
            <p:ph type="title"/>
          </p:nvPr>
        </p:nvSpPr>
        <p:spPr>
          <a:xfrm>
            <a:off x="2865240" y="1668240"/>
            <a:ext cx="792720" cy="310320"/>
          </a:xfrm>
          <a:prstGeom prst="rect">
            <a:avLst/>
          </a:prstGeom>
          <a:noFill/>
          <a:ln w="0">
            <a:noFill/>
          </a:ln>
        </p:spPr>
        <p:txBody>
          <a:bodyPr lIns="91440" tIns="91440" rIns="91440" bIns="91440" anchor="b">
            <a:noAutofit/>
          </a:bodyPr>
          <a:lstStyle/>
          <a:p>
            <a:pPr indent="0">
              <a:lnSpc>
                <a:spcPct val="100000"/>
              </a:lnSpc>
              <a:buNone/>
            </a:pPr>
            <a:r>
              <a:rPr lang="fr-FR" sz="2000" b="0" u="none" strike="noStrike">
                <a:solidFill>
                  <a:schemeClr val="lt2"/>
                </a:solidFill>
                <a:effectLst/>
                <a:uFillTx/>
                <a:latin typeface="Goldman"/>
                <a:ea typeface="Goldman"/>
              </a:rPr>
              <a:t>xx%</a:t>
            </a:r>
            <a:endParaRPr lang="fr-FR" sz="2000" b="0" u="none" strike="noStrike">
              <a:solidFill>
                <a:schemeClr val="dk1"/>
              </a:solidFill>
              <a:effectLst/>
              <a:uFillTx/>
              <a:latin typeface="Arial"/>
            </a:endParaRPr>
          </a:p>
        </p:txBody>
      </p:sp>
      <p:sp>
        <p:nvSpPr>
          <p:cNvPr id="33" name="PlaceHolder 5"/>
          <p:cNvSpPr>
            <a:spLocks noGrp="1"/>
          </p:cNvSpPr>
          <p:nvPr>
            <p:ph type="title"/>
          </p:nvPr>
        </p:nvSpPr>
        <p:spPr>
          <a:xfrm>
            <a:off x="2864520" y="3476520"/>
            <a:ext cx="794520" cy="310320"/>
          </a:xfrm>
          <a:prstGeom prst="rect">
            <a:avLst/>
          </a:prstGeom>
          <a:noFill/>
          <a:ln w="0">
            <a:noFill/>
          </a:ln>
        </p:spPr>
        <p:txBody>
          <a:bodyPr lIns="91440" tIns="91440" rIns="91440" bIns="91440" anchor="b">
            <a:noAutofit/>
          </a:bodyPr>
          <a:lstStyle/>
          <a:p>
            <a:pPr indent="0">
              <a:lnSpc>
                <a:spcPct val="100000"/>
              </a:lnSpc>
              <a:buNone/>
            </a:pPr>
            <a:r>
              <a:rPr lang="fr-FR" sz="2000" b="0" u="none" strike="noStrike">
                <a:solidFill>
                  <a:schemeClr val="lt2"/>
                </a:solidFill>
                <a:effectLst/>
                <a:uFillTx/>
                <a:latin typeface="Goldman"/>
                <a:ea typeface="Goldman"/>
              </a:rPr>
              <a:t>xx%</a:t>
            </a:r>
            <a:endParaRPr lang="fr-FR" sz="2000" b="0" u="none" strike="noStrike">
              <a:solidFill>
                <a:schemeClr val="dk1"/>
              </a:solidFill>
              <a:effectLst/>
              <a:uFillTx/>
              <a:latin typeface="Arial"/>
            </a:endParaRPr>
          </a:p>
        </p:txBody>
      </p:sp>
      <p:sp>
        <p:nvSpPr>
          <p:cNvPr id="34" name="PlaceHolder 6"/>
          <p:cNvSpPr>
            <a:spLocks noGrp="1"/>
          </p:cNvSpPr>
          <p:nvPr>
            <p:ph type="title"/>
          </p:nvPr>
        </p:nvSpPr>
        <p:spPr>
          <a:xfrm>
            <a:off x="412200" y="1667880"/>
            <a:ext cx="794520" cy="310320"/>
          </a:xfrm>
          <a:prstGeom prst="rect">
            <a:avLst/>
          </a:prstGeom>
          <a:noFill/>
          <a:ln w="0">
            <a:noFill/>
          </a:ln>
        </p:spPr>
        <p:txBody>
          <a:bodyPr lIns="91440" tIns="91440" rIns="91440" bIns="91440" anchor="b">
            <a:noAutofit/>
          </a:bodyPr>
          <a:lstStyle/>
          <a:p>
            <a:pPr indent="0">
              <a:lnSpc>
                <a:spcPct val="100000"/>
              </a:lnSpc>
              <a:buNone/>
            </a:pPr>
            <a:r>
              <a:rPr lang="fr-FR" sz="2000" b="0" u="none" strike="noStrike">
                <a:solidFill>
                  <a:schemeClr val="lt2"/>
                </a:solidFill>
                <a:effectLst/>
                <a:uFillTx/>
                <a:latin typeface="Goldman"/>
                <a:ea typeface="Goldman"/>
              </a:rPr>
              <a:t>xx%</a:t>
            </a:r>
            <a:endParaRPr lang="fr-FR" sz="2000" b="0" u="none" strike="noStrike">
              <a:solidFill>
                <a:schemeClr val="dk1"/>
              </a:solidFill>
              <a:effectLst/>
              <a:uFillTx/>
              <a:latin typeface="Arial"/>
            </a:endParaRPr>
          </a:p>
        </p:txBody>
      </p:sp>
      <p:sp>
        <p:nvSpPr>
          <p:cNvPr id="35" name="PlaceHolder 7"/>
          <p:cNvSpPr>
            <a:spLocks noGrp="1"/>
          </p:cNvSpPr>
          <p:nvPr>
            <p:ph type="title"/>
          </p:nvPr>
        </p:nvSpPr>
        <p:spPr>
          <a:xfrm>
            <a:off x="412200" y="3476520"/>
            <a:ext cx="794520" cy="310320"/>
          </a:xfrm>
          <a:prstGeom prst="rect">
            <a:avLst/>
          </a:prstGeom>
          <a:noFill/>
          <a:ln w="0">
            <a:noFill/>
          </a:ln>
        </p:spPr>
        <p:txBody>
          <a:bodyPr lIns="91440" tIns="91440" rIns="91440" bIns="91440" anchor="b">
            <a:noAutofit/>
          </a:bodyPr>
          <a:lstStyle/>
          <a:p>
            <a:pPr indent="0">
              <a:lnSpc>
                <a:spcPct val="100000"/>
              </a:lnSpc>
              <a:buNone/>
            </a:pPr>
            <a:r>
              <a:rPr lang="fr-FR" sz="2000" b="0" u="none" strike="noStrike">
                <a:solidFill>
                  <a:schemeClr val="lt2"/>
                </a:solidFill>
                <a:effectLst/>
                <a:uFillTx/>
                <a:latin typeface="Goldman"/>
                <a:ea typeface="Goldman"/>
              </a:rPr>
              <a:t>xx%</a:t>
            </a:r>
            <a:endParaRPr lang="fr-FR" sz="2000" b="0" u="none" strike="noStrike">
              <a:solidFill>
                <a:schemeClr val="dk1"/>
              </a:solidFill>
              <a:effectLst/>
              <a:uFillTx/>
              <a:latin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_1_1_1_1_1_1">
    <p:bg>
      <p:bgPr>
        <a:solidFill>
          <a:srgbClr val="000000"/>
        </a:solidFill>
        <a:effectLst/>
      </p:bgPr>
    </p:bg>
    <p:spTree>
      <p:nvGrpSpPr>
        <p:cNvPr id="1" name=""/>
        <p:cNvGrpSpPr/>
        <p:nvPr/>
      </p:nvGrpSpPr>
      <p:grpSpPr>
        <a:xfrm>
          <a:off x="0" y="0"/>
          <a:ext cx="0" cy="0"/>
          <a:chOff x="0" y="0"/>
          <a:chExt cx="0" cy="0"/>
        </a:xfrm>
      </p:grpSpPr>
      <p:sp>
        <p:nvSpPr>
          <p:cNvPr id="36" name="PlaceHolder 1"/>
          <p:cNvSpPr>
            <a:spLocks noGrp="1"/>
          </p:cNvSpPr>
          <p:nvPr>
            <p:ph type="title"/>
          </p:nvPr>
        </p:nvSpPr>
        <p:spPr>
          <a:xfrm>
            <a:off x="565560" y="510480"/>
            <a:ext cx="4192920" cy="754560"/>
          </a:xfrm>
          <a:prstGeom prst="rect">
            <a:avLst/>
          </a:prstGeom>
          <a:noFill/>
          <a:ln w="0">
            <a:noFill/>
          </a:ln>
        </p:spPr>
        <p:txBody>
          <a:bodyPr lIns="91440" tIns="91440" rIns="91440" bIns="91440" anchor="b">
            <a:noAutofit/>
          </a:bodyPr>
          <a:lstStyle/>
          <a:p>
            <a:pPr indent="0">
              <a:lnSpc>
                <a:spcPct val="100000"/>
              </a:lnSpc>
              <a:buNone/>
            </a:pPr>
            <a:r>
              <a:rPr lang="fr-FR" sz="4500" b="0" u="none" strike="noStrike">
                <a:solidFill>
                  <a:schemeClr val="lt2"/>
                </a:solidFill>
                <a:effectLst/>
                <a:uFillTx/>
                <a:latin typeface="Goldman"/>
                <a:ea typeface="Goldman"/>
              </a:rPr>
              <a:t>xx%</a:t>
            </a:r>
            <a:endParaRPr lang="fr-FR" sz="4500" b="0" u="none" strike="noStrike">
              <a:solidFill>
                <a:schemeClr val="dk1"/>
              </a:solidFill>
              <a:effectLst/>
              <a:uFillTx/>
              <a:latin typeface="Arial"/>
            </a:endParaRPr>
          </a:p>
        </p:txBody>
      </p:sp>
      <p:sp>
        <p:nvSpPr>
          <p:cNvPr id="37" name="PlaceHolder 2"/>
          <p:cNvSpPr>
            <a:spLocks noGrp="1"/>
          </p:cNvSpPr>
          <p:nvPr>
            <p:ph type="title"/>
          </p:nvPr>
        </p:nvSpPr>
        <p:spPr>
          <a:xfrm>
            <a:off x="565560" y="1970280"/>
            <a:ext cx="4192920" cy="754560"/>
          </a:xfrm>
          <a:prstGeom prst="rect">
            <a:avLst/>
          </a:prstGeom>
          <a:noFill/>
          <a:ln w="0">
            <a:noFill/>
          </a:ln>
        </p:spPr>
        <p:txBody>
          <a:bodyPr lIns="91440" tIns="91440" rIns="91440" bIns="91440" anchor="b">
            <a:noAutofit/>
          </a:bodyPr>
          <a:lstStyle/>
          <a:p>
            <a:pPr indent="0">
              <a:lnSpc>
                <a:spcPct val="100000"/>
              </a:lnSpc>
              <a:buNone/>
            </a:pPr>
            <a:r>
              <a:rPr lang="fr-FR" sz="4500" b="0" u="none" strike="noStrike">
                <a:solidFill>
                  <a:schemeClr val="lt2"/>
                </a:solidFill>
                <a:effectLst/>
                <a:uFillTx/>
                <a:latin typeface="Goldman"/>
                <a:ea typeface="Goldman"/>
              </a:rPr>
              <a:t>xx%</a:t>
            </a:r>
            <a:endParaRPr lang="fr-FR" sz="4500" b="0" u="none" strike="noStrike">
              <a:solidFill>
                <a:schemeClr val="dk1"/>
              </a:solidFill>
              <a:effectLst/>
              <a:uFillTx/>
              <a:latin typeface="Arial"/>
            </a:endParaRPr>
          </a:p>
        </p:txBody>
      </p:sp>
      <p:pic>
        <p:nvPicPr>
          <p:cNvPr id="38" name="Google Shape;111;p20"/>
          <p:cNvPicPr/>
          <p:nvPr/>
        </p:nvPicPr>
        <p:blipFill>
          <a:blip r:embed="rId2"/>
          <a:srcRect l="659" r="5106" b="5177"/>
          <a:stretch/>
        </p:blipFill>
        <p:spPr>
          <a:xfrm rot="10800000">
            <a:off x="56880" y="0"/>
            <a:ext cx="9087120" cy="5143320"/>
          </a:xfrm>
          <a:prstGeom prst="rect">
            <a:avLst/>
          </a:prstGeom>
          <a:noFill/>
          <a:ln w="0">
            <a:noFill/>
          </a:ln>
        </p:spPr>
      </p:pic>
      <p:pic>
        <p:nvPicPr>
          <p:cNvPr id="39" name="Google Shape;112;p20"/>
          <p:cNvPicPr/>
          <p:nvPr/>
        </p:nvPicPr>
        <p:blipFill>
          <a:blip r:embed="rId3"/>
          <a:srcRect l="73197" t="14242" b="33519"/>
          <a:stretch/>
        </p:blipFill>
        <p:spPr>
          <a:xfrm rot="10800000">
            <a:off x="360" y="2557440"/>
            <a:ext cx="2449440" cy="2585880"/>
          </a:xfrm>
          <a:prstGeom prst="rect">
            <a:avLst/>
          </a:prstGeom>
          <a:noFill/>
          <a:ln w="0">
            <a:noFill/>
          </a:ln>
        </p:spPr>
      </p:pic>
      <p:sp>
        <p:nvSpPr>
          <p:cNvPr id="40" name="PlaceHolder 3"/>
          <p:cNvSpPr>
            <a:spLocks noGrp="1"/>
          </p:cNvSpPr>
          <p:nvPr>
            <p:ph type="body"/>
          </p:nvPr>
        </p:nvSpPr>
        <p:spPr>
          <a:xfrm>
            <a:off x="4836600" y="1193400"/>
            <a:ext cx="4307040" cy="3949920"/>
          </a:xfrm>
          <a:prstGeom prst="rect">
            <a:avLst/>
          </a:prstGeom>
          <a:noFill/>
          <a:ln w="0">
            <a:noFill/>
          </a:ln>
        </p:spPr>
        <p:txBody>
          <a:bodyPr lIns="90000" tIns="45000" rIns="90000" bIns="45000" anchor="t">
            <a:normAutofit/>
          </a:bodyPr>
          <a:lstStyle/>
          <a:p>
            <a:pPr marL="432000" indent="-324000">
              <a:spcBef>
                <a:spcPts val="1417"/>
              </a:spcBef>
              <a:buClr>
                <a:srgbClr val="FFFFFF"/>
              </a:buClr>
              <a:buSzPct val="45000"/>
              <a:buFont typeface="Wingdings" charset="2"/>
              <a:buChar char=""/>
            </a:pPr>
            <a:r>
              <a:rPr lang="fr-FR" sz="1800" b="0" u="none" strike="noStrike">
                <a:solidFill>
                  <a:srgbClr val="000000"/>
                </a:solidFill>
                <a:effectLst/>
                <a:uFillTx/>
                <a:latin typeface="Arial"/>
              </a:rPr>
              <a:t>Click to edit the outline text format</a:t>
            </a:r>
          </a:p>
          <a:p>
            <a:pPr marL="864000" lvl="1" indent="-324000">
              <a:spcBef>
                <a:spcPts val="1134"/>
              </a:spcBef>
              <a:buClr>
                <a:srgbClr val="FFFFFF"/>
              </a:buClr>
              <a:buSzPct val="75000"/>
              <a:buFont typeface="Symbol" charset="2"/>
              <a:buChar char=""/>
            </a:pPr>
            <a:r>
              <a:rPr lang="fr-FR" sz="1800" b="0" u="none" strike="noStrike">
                <a:solidFill>
                  <a:srgbClr val="000000"/>
                </a:solidFill>
                <a:effectLst/>
                <a:uFillTx/>
                <a:latin typeface="Arial"/>
              </a:rPr>
              <a:t>Second Outline Level</a:t>
            </a:r>
          </a:p>
          <a:p>
            <a:pPr marL="1296000" lvl="2" indent="-288000">
              <a:spcBef>
                <a:spcPts val="850"/>
              </a:spcBef>
              <a:buClr>
                <a:srgbClr val="FFFFFF"/>
              </a:buClr>
              <a:buSzPct val="45000"/>
              <a:buFont typeface="Wingdings" charset="2"/>
              <a:buChar char=""/>
            </a:pPr>
            <a:r>
              <a:rPr lang="fr-FR" sz="1800" b="0" u="none" strike="noStrike">
                <a:solidFill>
                  <a:srgbClr val="000000"/>
                </a:solidFill>
                <a:effectLst/>
                <a:uFillTx/>
                <a:latin typeface="Arial"/>
              </a:rPr>
              <a:t>Third Outline Level</a:t>
            </a:r>
          </a:p>
          <a:p>
            <a:pPr marL="1728000" lvl="3" indent="-216000">
              <a:spcBef>
                <a:spcPts val="567"/>
              </a:spcBef>
              <a:buClr>
                <a:srgbClr val="FFFFFF"/>
              </a:buClr>
              <a:buSzPct val="75000"/>
              <a:buFont typeface="Symbol" charset="2"/>
              <a:buChar char=""/>
            </a:pPr>
            <a:r>
              <a:rPr lang="fr-FR" sz="1800" b="0" u="none" strike="noStrike">
                <a:solidFill>
                  <a:srgbClr val="000000"/>
                </a:solidFill>
                <a:effectLst/>
                <a:uFillTx/>
                <a:latin typeface="Arial"/>
              </a:rPr>
              <a:t>Fourth Outline Level</a:t>
            </a:r>
          </a:p>
          <a:p>
            <a:pPr marL="2160000" lvl="4" indent="-216000">
              <a:spcBef>
                <a:spcPts val="283"/>
              </a:spcBef>
              <a:buClr>
                <a:srgbClr val="FFFFFF"/>
              </a:buClr>
              <a:buSzPct val="45000"/>
              <a:buFont typeface="Wingdings" charset="2"/>
              <a:buChar char=""/>
            </a:pPr>
            <a:r>
              <a:rPr lang="fr-FR" sz="1800" b="0" u="none" strike="noStrike">
                <a:solidFill>
                  <a:srgbClr val="000000"/>
                </a:solidFill>
                <a:effectLst/>
                <a:uFillTx/>
                <a:latin typeface="Arial"/>
              </a:rPr>
              <a:t>Fifth Outline Level</a:t>
            </a:r>
          </a:p>
          <a:p>
            <a:pPr marL="2592000" lvl="5" indent="-216000">
              <a:spcBef>
                <a:spcPts val="283"/>
              </a:spcBef>
              <a:buClr>
                <a:srgbClr val="FFFFFF"/>
              </a:buClr>
              <a:buSzPct val="45000"/>
              <a:buFont typeface="Wingdings" charset="2"/>
              <a:buChar char=""/>
            </a:pPr>
            <a:r>
              <a:rPr lang="fr-FR" sz="1800" b="0" u="none" strike="noStrike">
                <a:solidFill>
                  <a:srgbClr val="000000"/>
                </a:solidFill>
                <a:effectLst/>
                <a:uFillTx/>
                <a:latin typeface="Arial"/>
              </a:rPr>
              <a:t>Sixth Outline Level</a:t>
            </a:r>
          </a:p>
          <a:p>
            <a:pPr marL="3024000" lvl="6" indent="-216000">
              <a:spcBef>
                <a:spcPts val="283"/>
              </a:spcBef>
              <a:buClr>
                <a:srgbClr val="FFFFFF"/>
              </a:buClr>
              <a:buSzPct val="45000"/>
              <a:buFont typeface="Wingdings" charset="2"/>
              <a:buChar char=""/>
            </a:pPr>
            <a:r>
              <a:rPr lang="fr-FR" sz="1800" b="0" u="none" strike="noStrike">
                <a:solidFill>
                  <a:srgbClr val="000000"/>
                </a:solidFill>
                <a:effectLst/>
                <a:uFillTx/>
                <a:latin typeface="Arial"/>
              </a:rPr>
              <a:t>Seventh Outline Level</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SECTION_HEADER">
    <p:bg>
      <p:bgPr>
        <a:solidFill>
          <a:srgbClr val="000000"/>
        </a:solidFill>
        <a:effectLst/>
      </p:bgPr>
    </p:bg>
    <p:spTree>
      <p:nvGrpSpPr>
        <p:cNvPr id="1" name=""/>
        <p:cNvGrpSpPr/>
        <p:nvPr/>
      </p:nvGrpSpPr>
      <p:grpSpPr>
        <a:xfrm>
          <a:off x="0" y="0"/>
          <a:ext cx="0" cy="0"/>
          <a:chOff x="0" y="0"/>
          <a:chExt cx="0" cy="0"/>
        </a:xfrm>
      </p:grpSpPr>
      <p:pic>
        <p:nvPicPr>
          <p:cNvPr id="41" name="Google Shape;14;p3"/>
          <p:cNvPicPr/>
          <p:nvPr/>
        </p:nvPicPr>
        <p:blipFill>
          <a:blip r:embed="rId2"/>
          <a:srcRect l="3735"/>
          <a:stretch/>
        </p:blipFill>
        <p:spPr>
          <a:xfrm>
            <a:off x="0" y="0"/>
            <a:ext cx="9143640" cy="5143320"/>
          </a:xfrm>
          <a:prstGeom prst="rect">
            <a:avLst/>
          </a:prstGeom>
          <a:noFill/>
          <a:ln w="0">
            <a:noFill/>
          </a:ln>
        </p:spPr>
      </p:pic>
      <p:sp>
        <p:nvSpPr>
          <p:cNvPr id="42" name="PlaceHolder 1"/>
          <p:cNvSpPr>
            <a:spLocks noGrp="1"/>
          </p:cNvSpPr>
          <p:nvPr>
            <p:ph type="title"/>
          </p:nvPr>
        </p:nvSpPr>
        <p:spPr>
          <a:xfrm>
            <a:off x="370080" y="2355480"/>
            <a:ext cx="4792680" cy="1581120"/>
          </a:xfrm>
          <a:prstGeom prst="rect">
            <a:avLst/>
          </a:prstGeom>
          <a:noFill/>
          <a:ln w="0">
            <a:noFill/>
          </a:ln>
        </p:spPr>
        <p:txBody>
          <a:bodyPr lIns="91440" tIns="91440" rIns="91440" bIns="91440" anchor="b">
            <a:noAutofit/>
          </a:bodyPr>
          <a:lstStyle/>
          <a:p>
            <a:pPr indent="0">
              <a:buNone/>
            </a:pPr>
            <a:r>
              <a:rPr lang="fr-FR" sz="4600" b="0" u="none" strike="noStrike">
                <a:solidFill>
                  <a:schemeClr val="dk1"/>
                </a:solidFill>
                <a:effectLst/>
                <a:uFillTx/>
                <a:latin typeface="Arial"/>
              </a:rPr>
              <a:t>Click to edit the title text format</a:t>
            </a:r>
          </a:p>
        </p:txBody>
      </p:sp>
      <p:sp>
        <p:nvSpPr>
          <p:cNvPr id="43" name="PlaceHolder 2"/>
          <p:cNvSpPr>
            <a:spLocks noGrp="1"/>
          </p:cNvSpPr>
          <p:nvPr>
            <p:ph type="title"/>
          </p:nvPr>
        </p:nvSpPr>
        <p:spPr>
          <a:xfrm>
            <a:off x="6351120" y="152640"/>
            <a:ext cx="1267920" cy="1269360"/>
          </a:xfrm>
          <a:prstGeom prst="rect">
            <a:avLst/>
          </a:prstGeom>
          <a:noFill/>
          <a:ln w="0">
            <a:noFill/>
          </a:ln>
        </p:spPr>
        <p:txBody>
          <a:bodyPr lIns="91440" tIns="91440" rIns="91440" bIns="91440" anchor="ctr">
            <a:noAutofit/>
          </a:bodyPr>
          <a:lstStyle/>
          <a:p>
            <a:pPr indent="0" algn="ctr">
              <a:lnSpc>
                <a:spcPct val="100000"/>
              </a:lnSpc>
              <a:buNone/>
            </a:pPr>
            <a:r>
              <a:rPr lang="fr-FR" sz="6000" b="0" u="none" strike="noStrike">
                <a:solidFill>
                  <a:schemeClr val="dk1"/>
                </a:solidFill>
                <a:effectLst/>
                <a:uFillTx/>
                <a:latin typeface="Goldman"/>
                <a:ea typeface="Goldman"/>
              </a:rPr>
              <a:t>xx%</a:t>
            </a:r>
            <a:endParaRPr lang="fr-FR" sz="6000" b="0" u="none" strike="noStrike">
              <a:solidFill>
                <a:schemeClr val="dk1"/>
              </a:solidFill>
              <a:effectLst/>
              <a:uFillTx/>
              <a:latin typeface="Arial"/>
            </a:endParaRPr>
          </a:p>
        </p:txBody>
      </p:sp>
      <p:sp>
        <p:nvSpPr>
          <p:cNvPr id="44" name="PlaceHolder 3"/>
          <p:cNvSpPr>
            <a:spLocks noGrp="1"/>
          </p:cNvSpPr>
          <p:nvPr>
            <p:ph type="body"/>
          </p:nvPr>
        </p:nvSpPr>
        <p:spPr>
          <a:xfrm>
            <a:off x="5195520" y="1507320"/>
            <a:ext cx="3948480" cy="2973240"/>
          </a:xfrm>
          <a:prstGeom prst="rect">
            <a:avLst/>
          </a:prstGeom>
          <a:noFill/>
          <a:ln w="0">
            <a:noFill/>
          </a:ln>
        </p:spPr>
        <p:txBody>
          <a:bodyPr lIns="90000" tIns="45000" rIns="90000" bIns="45000" anchor="t">
            <a:normAutofit/>
          </a:bodyPr>
          <a:lstStyle/>
          <a:p>
            <a:pPr marL="432000" indent="-324000">
              <a:spcBef>
                <a:spcPts val="1417"/>
              </a:spcBef>
              <a:buClr>
                <a:srgbClr val="FFFFFF"/>
              </a:buClr>
              <a:buSzPct val="45000"/>
              <a:buFont typeface="Wingdings" charset="2"/>
              <a:buChar char=""/>
            </a:pPr>
            <a:r>
              <a:rPr lang="fr-FR" sz="1800" b="0" u="none" strike="noStrike">
                <a:solidFill>
                  <a:srgbClr val="000000"/>
                </a:solidFill>
                <a:effectLst/>
                <a:uFillTx/>
                <a:latin typeface="Arial"/>
              </a:rPr>
              <a:t>Click to edit the outline text format</a:t>
            </a:r>
          </a:p>
          <a:p>
            <a:pPr marL="864000" lvl="1" indent="-324000">
              <a:spcBef>
                <a:spcPts val="1134"/>
              </a:spcBef>
              <a:buClr>
                <a:srgbClr val="FFFFFF"/>
              </a:buClr>
              <a:buSzPct val="75000"/>
              <a:buFont typeface="Symbol" charset="2"/>
              <a:buChar char=""/>
            </a:pPr>
            <a:r>
              <a:rPr lang="fr-FR" sz="1800" b="0" u="none" strike="noStrike">
                <a:solidFill>
                  <a:srgbClr val="000000"/>
                </a:solidFill>
                <a:effectLst/>
                <a:uFillTx/>
                <a:latin typeface="Arial"/>
              </a:rPr>
              <a:t>Second Outline Level</a:t>
            </a:r>
          </a:p>
          <a:p>
            <a:pPr marL="1296000" lvl="2" indent="-288000">
              <a:spcBef>
                <a:spcPts val="850"/>
              </a:spcBef>
              <a:buClr>
                <a:srgbClr val="FFFFFF"/>
              </a:buClr>
              <a:buSzPct val="45000"/>
              <a:buFont typeface="Wingdings" charset="2"/>
              <a:buChar char=""/>
            </a:pPr>
            <a:r>
              <a:rPr lang="fr-FR" sz="1800" b="0" u="none" strike="noStrike">
                <a:solidFill>
                  <a:srgbClr val="000000"/>
                </a:solidFill>
                <a:effectLst/>
                <a:uFillTx/>
                <a:latin typeface="Arial"/>
              </a:rPr>
              <a:t>Third Outline Level</a:t>
            </a:r>
          </a:p>
          <a:p>
            <a:pPr marL="1728000" lvl="3" indent="-216000">
              <a:spcBef>
                <a:spcPts val="567"/>
              </a:spcBef>
              <a:buClr>
                <a:srgbClr val="FFFFFF"/>
              </a:buClr>
              <a:buSzPct val="75000"/>
              <a:buFont typeface="Symbol" charset="2"/>
              <a:buChar char=""/>
            </a:pPr>
            <a:r>
              <a:rPr lang="fr-FR" sz="1800" b="0" u="none" strike="noStrike">
                <a:solidFill>
                  <a:srgbClr val="000000"/>
                </a:solidFill>
                <a:effectLst/>
                <a:uFillTx/>
                <a:latin typeface="Arial"/>
              </a:rPr>
              <a:t>Fourth Outline Level</a:t>
            </a:r>
          </a:p>
          <a:p>
            <a:pPr marL="2160000" lvl="4" indent="-216000">
              <a:spcBef>
                <a:spcPts val="283"/>
              </a:spcBef>
              <a:buClr>
                <a:srgbClr val="FFFFFF"/>
              </a:buClr>
              <a:buSzPct val="45000"/>
              <a:buFont typeface="Wingdings" charset="2"/>
              <a:buChar char=""/>
            </a:pPr>
            <a:r>
              <a:rPr lang="fr-FR" sz="1800" b="0" u="none" strike="noStrike">
                <a:solidFill>
                  <a:srgbClr val="000000"/>
                </a:solidFill>
                <a:effectLst/>
                <a:uFillTx/>
                <a:latin typeface="Arial"/>
              </a:rPr>
              <a:t>Fifth Outline Level</a:t>
            </a:r>
          </a:p>
          <a:p>
            <a:pPr marL="2592000" lvl="5" indent="-216000">
              <a:spcBef>
                <a:spcPts val="283"/>
              </a:spcBef>
              <a:buClr>
                <a:srgbClr val="FFFFFF"/>
              </a:buClr>
              <a:buSzPct val="45000"/>
              <a:buFont typeface="Wingdings" charset="2"/>
              <a:buChar char=""/>
            </a:pPr>
            <a:r>
              <a:rPr lang="fr-FR" sz="1800" b="0" u="none" strike="noStrike">
                <a:solidFill>
                  <a:srgbClr val="000000"/>
                </a:solidFill>
                <a:effectLst/>
                <a:uFillTx/>
                <a:latin typeface="Arial"/>
              </a:rPr>
              <a:t>Sixth Outline Level</a:t>
            </a:r>
          </a:p>
          <a:p>
            <a:pPr marL="3024000" lvl="6" indent="-216000">
              <a:spcBef>
                <a:spcPts val="283"/>
              </a:spcBef>
              <a:buClr>
                <a:srgbClr val="FFFFFF"/>
              </a:buClr>
              <a:buSzPct val="45000"/>
              <a:buFont typeface="Wingdings" charset="2"/>
              <a:buChar char=""/>
            </a:pPr>
            <a:r>
              <a:rPr lang="fr-FR" sz="1800" b="0" u="none" strike="noStrike">
                <a:solidFill>
                  <a:srgbClr val="000000"/>
                </a:solidFill>
                <a:effectLst/>
                <a:uFillTx/>
                <a:latin typeface="Arial"/>
              </a:rPr>
              <a:t>Seventh Outline Level</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CUSTOM_3_1">
    <p:bg>
      <p:bgPr>
        <a:solidFill>
          <a:srgbClr val="000000"/>
        </a:solidFill>
        <a:effectLst/>
      </p:bgPr>
    </p:bg>
    <p:spTree>
      <p:nvGrpSpPr>
        <p:cNvPr id="1" name=""/>
        <p:cNvGrpSpPr/>
        <p:nvPr/>
      </p:nvGrpSpPr>
      <p:grpSpPr>
        <a:xfrm>
          <a:off x="0" y="0"/>
          <a:ext cx="0" cy="0"/>
          <a:chOff x="0" y="0"/>
          <a:chExt cx="0" cy="0"/>
        </a:xfrm>
      </p:grpSpPr>
      <p:pic>
        <p:nvPicPr>
          <p:cNvPr id="45" name="Google Shape;115;p21"/>
          <p:cNvPicPr/>
          <p:nvPr/>
        </p:nvPicPr>
        <p:blipFill>
          <a:blip r:embed="rId2"/>
          <a:srcRect l="-8567" r="12300"/>
          <a:stretch/>
        </p:blipFill>
        <p:spPr>
          <a:xfrm rot="10800000">
            <a:off x="360" y="0"/>
            <a:ext cx="9143640" cy="5143320"/>
          </a:xfrm>
          <a:prstGeom prst="rect">
            <a:avLst/>
          </a:prstGeom>
          <a:noFill/>
          <a:ln w="0">
            <a:noFill/>
          </a:ln>
        </p:spPr>
      </p:pic>
      <p:sp>
        <p:nvSpPr>
          <p:cNvPr id="46" name="PlaceHolder 1"/>
          <p:cNvSpPr>
            <a:spLocks noGrp="1"/>
          </p:cNvSpPr>
          <p:nvPr>
            <p:ph type="title"/>
          </p:nvPr>
        </p:nvSpPr>
        <p:spPr>
          <a:xfrm>
            <a:off x="565560" y="504720"/>
            <a:ext cx="5089680" cy="1058400"/>
          </a:xfrm>
          <a:prstGeom prst="rect">
            <a:avLst/>
          </a:prstGeom>
          <a:noFill/>
          <a:ln w="0">
            <a:noFill/>
          </a:ln>
        </p:spPr>
        <p:txBody>
          <a:bodyPr lIns="91440" tIns="91440" rIns="91440" bIns="91440" anchor="b">
            <a:noAutofit/>
          </a:bodyPr>
          <a:lstStyle/>
          <a:p>
            <a:pPr indent="0">
              <a:buNone/>
            </a:pPr>
            <a:r>
              <a:rPr lang="fr-FR" sz="5400" b="0" u="none" strike="noStrike">
                <a:solidFill>
                  <a:schemeClr val="dk1"/>
                </a:solidFill>
                <a:effectLst/>
                <a:uFillTx/>
                <a:latin typeface="Arial"/>
              </a:rPr>
              <a:t>Click to edit the title text format</a:t>
            </a:r>
          </a:p>
        </p:txBody>
      </p:sp>
      <p:sp>
        <p:nvSpPr>
          <p:cNvPr id="47" name="Google Shape;118;p21"/>
          <p:cNvSpPr/>
          <p:nvPr/>
        </p:nvSpPr>
        <p:spPr>
          <a:xfrm>
            <a:off x="5766840" y="3377160"/>
            <a:ext cx="2976840" cy="555840"/>
          </a:xfrm>
          <a:prstGeom prst="rect">
            <a:avLst/>
          </a:prstGeom>
          <a:noFill/>
          <a:ln w="0">
            <a:noFill/>
          </a:ln>
        </p:spPr>
        <p:style>
          <a:lnRef idx="0">
            <a:scrgbClr r="0" g="0" b="0"/>
          </a:lnRef>
          <a:fillRef idx="0">
            <a:scrgbClr r="0" g="0" b="0"/>
          </a:fillRef>
          <a:effectRef idx="0">
            <a:scrgbClr r="0" g="0" b="0"/>
          </a:effectRef>
          <a:fontRef idx="minor"/>
        </p:style>
        <p:txBody>
          <a:bodyPr tIns="91440" bIns="91440" anchor="t">
            <a:noAutofit/>
          </a:bodyPr>
          <a:lstStyle/>
          <a:p>
            <a:pPr algn="r" defTabSz="914400">
              <a:lnSpc>
                <a:spcPct val="100000"/>
              </a:lnSpc>
              <a:tabLst>
                <a:tab pos="0" algn="l"/>
              </a:tabLst>
            </a:pPr>
            <a:r>
              <a:rPr lang="en" sz="1000" b="1" u="none" strike="noStrike">
                <a:solidFill>
                  <a:schemeClr val="dk1"/>
                </a:solidFill>
                <a:effectLst/>
                <a:uFillTx/>
                <a:latin typeface="Open Sans"/>
                <a:ea typeface="Open Sans"/>
              </a:rPr>
              <a:t>CREDITS:</a:t>
            </a:r>
            <a:r>
              <a:rPr lang="en" sz="1000" b="0" u="none" strike="noStrike">
                <a:solidFill>
                  <a:schemeClr val="dk1"/>
                </a:solidFill>
                <a:effectLst/>
                <a:uFillTx/>
                <a:latin typeface="Open Sans"/>
                <a:ea typeface="Open Sans"/>
              </a:rPr>
              <a:t> This presentation template was created by </a:t>
            </a:r>
            <a:r>
              <a:rPr lang="en" sz="1000" b="1" u="sng" strike="noStrike">
                <a:solidFill>
                  <a:schemeClr val="dk1"/>
                </a:solidFill>
                <a:effectLst/>
                <a:uFillTx/>
                <a:latin typeface="Open Sans"/>
                <a:ea typeface="Open Sans"/>
                <a:hlinkClick r:id="rId3"/>
              </a:rPr>
              <a:t>Slidesgo</a:t>
            </a:r>
            <a:r>
              <a:rPr lang="en" sz="1000" b="0" u="none" strike="noStrike">
                <a:solidFill>
                  <a:schemeClr val="dk1"/>
                </a:solidFill>
                <a:effectLst/>
                <a:uFillTx/>
                <a:latin typeface="Open Sans"/>
                <a:ea typeface="Open Sans"/>
              </a:rPr>
              <a:t>, and includes icons, infographics &amp; images by </a:t>
            </a:r>
            <a:r>
              <a:rPr lang="en" sz="1000" b="1" u="sng" strike="noStrike">
                <a:solidFill>
                  <a:schemeClr val="dk1"/>
                </a:solidFill>
                <a:effectLst/>
                <a:uFillTx/>
                <a:latin typeface="Open Sans"/>
                <a:ea typeface="Open Sans"/>
                <a:hlinkClick r:id="rId4"/>
              </a:rPr>
              <a:t>Freepik</a:t>
            </a:r>
            <a:r>
              <a:rPr lang="en" sz="1000" b="0" u="none" strike="noStrike">
                <a:solidFill>
                  <a:schemeClr val="dk1"/>
                </a:solidFill>
                <a:effectLst/>
                <a:uFillTx/>
                <a:latin typeface="Open Sans"/>
                <a:ea typeface="Open Sans"/>
              </a:rPr>
              <a:t> </a:t>
            </a:r>
            <a:endParaRPr lang="en-US" sz="1000" b="0" u="none" strike="noStrike">
              <a:solidFill>
                <a:srgbClr val="FFFFFF"/>
              </a:solidFill>
              <a:effectLst/>
              <a:uFillTx/>
              <a:latin typeface="OpenSymbo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_1_1_1_1_1_1_1">
    <p:bg>
      <p:bgPr>
        <a:solidFill>
          <a:srgbClr val="000000"/>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_1_1_1_1_1_1_1_1">
    <p:bg>
      <p:bgPr>
        <a:solidFill>
          <a:srgbClr val="000000"/>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x" preserve="1">
  <p:cSld name="TITLE_AND_BODY">
    <p:bg>
      <p:bgPr>
        <a:solidFill>
          <a:srgbClr val="000000"/>
        </a:solidFill>
        <a:effectLst/>
      </p:bgPr>
    </p:bg>
    <p:spTree>
      <p:nvGrpSpPr>
        <p:cNvPr id="1" name=""/>
        <p:cNvGrpSpPr/>
        <p:nvPr/>
      </p:nvGrpSpPr>
      <p:grpSpPr>
        <a:xfrm>
          <a:off x="0" y="0"/>
          <a:ext cx="0" cy="0"/>
          <a:chOff x="0" y="0"/>
          <a:chExt cx="0" cy="0"/>
        </a:xfrm>
      </p:grpSpPr>
      <p:pic>
        <p:nvPicPr>
          <p:cNvPr id="48" name="Google Shape;20;p4"/>
          <p:cNvPicPr/>
          <p:nvPr/>
        </p:nvPicPr>
        <p:blipFill>
          <a:blip r:embed="rId2"/>
          <a:srcRect t="-7978" b="7978"/>
          <a:stretch/>
        </p:blipFill>
        <p:spPr>
          <a:xfrm rot="10800000" flipH="1">
            <a:off x="0" y="0"/>
            <a:ext cx="9143640" cy="5143320"/>
          </a:xfrm>
          <a:prstGeom prst="rect">
            <a:avLst/>
          </a:prstGeom>
          <a:noFill/>
          <a:ln w="0">
            <a:noFill/>
          </a:ln>
        </p:spPr>
      </p:pic>
      <p:sp>
        <p:nvSpPr>
          <p:cNvPr id="49" name="PlaceHolder 1"/>
          <p:cNvSpPr>
            <a:spLocks noGrp="1"/>
          </p:cNvSpPr>
          <p:nvPr>
            <p:ph type="title"/>
          </p:nvPr>
        </p:nvSpPr>
        <p:spPr>
          <a:xfrm>
            <a:off x="413280" y="309960"/>
            <a:ext cx="8124840" cy="572400"/>
          </a:xfrm>
          <a:prstGeom prst="rect">
            <a:avLst/>
          </a:prstGeom>
          <a:noFill/>
          <a:ln w="0">
            <a:noFill/>
          </a:ln>
        </p:spPr>
        <p:txBody>
          <a:bodyPr lIns="91440" tIns="91440" rIns="91440" bIns="91440" anchor="t">
            <a:noAutofit/>
          </a:bodyPr>
          <a:lstStyle/>
          <a:p>
            <a:pPr indent="0">
              <a:buNone/>
            </a:pPr>
            <a:r>
              <a:rPr lang="fr-FR" sz="2600" b="0" u="none" strike="noStrike">
                <a:solidFill>
                  <a:schemeClr val="dk1"/>
                </a:solidFill>
                <a:effectLst/>
                <a:uFillTx/>
                <a:latin typeface="Arial"/>
              </a:rPr>
              <a:t>Click to edit the title text format</a:t>
            </a:r>
          </a:p>
        </p:txBody>
      </p:sp>
      <p:sp>
        <p:nvSpPr>
          <p:cNvPr id="50" name="PlaceHolder 2"/>
          <p:cNvSpPr>
            <a:spLocks noGrp="1"/>
          </p:cNvSpPr>
          <p:nvPr>
            <p:ph type="body"/>
          </p:nvPr>
        </p:nvSpPr>
        <p:spPr>
          <a:xfrm>
            <a:off x="413280" y="1089000"/>
            <a:ext cx="8124840" cy="3430440"/>
          </a:xfrm>
          <a:prstGeom prst="rect">
            <a:avLst/>
          </a:prstGeom>
          <a:noFill/>
          <a:ln w="0">
            <a:noFill/>
          </a:ln>
        </p:spPr>
        <p:txBody>
          <a:bodyPr lIns="91440" tIns="91440" rIns="91440" bIns="91440" anchor="t">
            <a:noAutofit/>
          </a:bodyPr>
          <a:lstStyle/>
          <a:p>
            <a:pPr marL="432000" indent="-324000">
              <a:spcBef>
                <a:spcPts val="1417"/>
              </a:spcBef>
              <a:buClr>
                <a:srgbClr val="FFFFFF"/>
              </a:buClr>
              <a:buSzPct val="45000"/>
              <a:buFont typeface="Wingdings" charset="2"/>
              <a:buChar char=""/>
            </a:pPr>
            <a:r>
              <a:rPr lang="fr-FR" sz="1200" b="0" u="none" strike="noStrike">
                <a:solidFill>
                  <a:srgbClr val="000000"/>
                </a:solidFill>
                <a:effectLst/>
                <a:uFillTx/>
                <a:latin typeface="Arial"/>
              </a:rPr>
              <a:t>Click to edit the outline text format</a:t>
            </a:r>
          </a:p>
          <a:p>
            <a:pPr marL="864000" lvl="1" indent="-324000">
              <a:spcBef>
                <a:spcPts val="1134"/>
              </a:spcBef>
              <a:buClr>
                <a:srgbClr val="FFFFFF"/>
              </a:buClr>
              <a:buSzPct val="75000"/>
              <a:buFont typeface="Symbol" charset="2"/>
              <a:buChar char=""/>
            </a:pPr>
            <a:r>
              <a:rPr lang="fr-FR" sz="1200" b="0" u="none" strike="noStrike">
                <a:solidFill>
                  <a:srgbClr val="000000"/>
                </a:solidFill>
                <a:effectLst/>
                <a:uFillTx/>
                <a:latin typeface="Arial"/>
              </a:rPr>
              <a:t>Second Outline Level</a:t>
            </a:r>
          </a:p>
          <a:p>
            <a:pPr marL="1296000" lvl="2" indent="-288000">
              <a:spcBef>
                <a:spcPts val="850"/>
              </a:spcBef>
              <a:buClr>
                <a:srgbClr val="FFFFFF"/>
              </a:buClr>
              <a:buSzPct val="45000"/>
              <a:buFont typeface="Wingdings" charset="2"/>
              <a:buChar char=""/>
            </a:pPr>
            <a:r>
              <a:rPr lang="fr-FR" sz="1200" b="0" u="none" strike="noStrike">
                <a:solidFill>
                  <a:srgbClr val="000000"/>
                </a:solidFill>
                <a:effectLst/>
                <a:uFillTx/>
                <a:latin typeface="Arial"/>
              </a:rPr>
              <a:t>Third Outline Level</a:t>
            </a:r>
          </a:p>
          <a:p>
            <a:pPr marL="1728000" lvl="3" indent="-216000">
              <a:spcBef>
                <a:spcPts val="567"/>
              </a:spcBef>
              <a:buClr>
                <a:srgbClr val="FFFFFF"/>
              </a:buClr>
              <a:buSzPct val="75000"/>
              <a:buFont typeface="Symbol" charset="2"/>
              <a:buChar char=""/>
            </a:pPr>
            <a:r>
              <a:rPr lang="fr-FR" sz="1200" b="0" u="none" strike="noStrike">
                <a:solidFill>
                  <a:srgbClr val="000000"/>
                </a:solidFill>
                <a:effectLst/>
                <a:uFillTx/>
                <a:latin typeface="Arial"/>
              </a:rPr>
              <a:t>Fourth Outline Level</a:t>
            </a:r>
          </a:p>
          <a:p>
            <a:pPr marL="2160000" lvl="4" indent="-216000">
              <a:spcBef>
                <a:spcPts val="283"/>
              </a:spcBef>
              <a:buClr>
                <a:srgbClr val="FFFFFF"/>
              </a:buClr>
              <a:buSzPct val="45000"/>
              <a:buFont typeface="Wingdings" charset="2"/>
              <a:buChar char=""/>
            </a:pPr>
            <a:r>
              <a:rPr lang="fr-FR" sz="1200" b="0" u="none" strike="noStrike">
                <a:solidFill>
                  <a:srgbClr val="000000"/>
                </a:solidFill>
                <a:effectLst/>
                <a:uFillTx/>
                <a:latin typeface="Arial"/>
              </a:rPr>
              <a:t>Fifth Outline Level</a:t>
            </a:r>
          </a:p>
          <a:p>
            <a:pPr marL="2592000" lvl="5" indent="-216000">
              <a:spcBef>
                <a:spcPts val="283"/>
              </a:spcBef>
              <a:buClr>
                <a:srgbClr val="FFFFFF"/>
              </a:buClr>
              <a:buSzPct val="45000"/>
              <a:buFont typeface="Wingdings" charset="2"/>
              <a:buChar char=""/>
            </a:pPr>
            <a:r>
              <a:rPr lang="fr-FR" sz="1200" b="0" u="none" strike="noStrike">
                <a:solidFill>
                  <a:srgbClr val="000000"/>
                </a:solidFill>
                <a:effectLst/>
                <a:uFillTx/>
                <a:latin typeface="Arial"/>
              </a:rPr>
              <a:t>Sixth Outline Level</a:t>
            </a:r>
          </a:p>
          <a:p>
            <a:pPr marL="3024000" lvl="6" indent="-216000">
              <a:spcBef>
                <a:spcPts val="283"/>
              </a:spcBef>
              <a:buClr>
                <a:srgbClr val="FFFFFF"/>
              </a:buClr>
              <a:buSzPct val="45000"/>
              <a:buFont typeface="Wingdings" charset="2"/>
              <a:buChar char=""/>
            </a:pPr>
            <a:r>
              <a:rPr lang="fr-FR" sz="1200" b="0" u="none" strike="noStrike">
                <a:solidFill>
                  <a:srgbClr val="000000"/>
                </a:solidFill>
                <a:effectLst/>
                <a:uFillTx/>
                <a:latin typeface="Arial"/>
              </a:rPr>
              <a:t>Seventh Outline Level</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ITLE_AND_TWO_COLUMNS">
    <p:bg>
      <p:bgPr>
        <a:solidFill>
          <a:srgbClr val="000000"/>
        </a:solidFill>
        <a:effectLst/>
      </p:bgPr>
    </p:bg>
    <p:spTree>
      <p:nvGrpSpPr>
        <p:cNvPr id="1" name=""/>
        <p:cNvGrpSpPr/>
        <p:nvPr/>
      </p:nvGrpSpPr>
      <p:grpSpPr>
        <a:xfrm>
          <a:off x="0" y="0"/>
          <a:ext cx="0" cy="0"/>
          <a:chOff x="0" y="0"/>
          <a:chExt cx="0" cy="0"/>
        </a:xfrm>
      </p:grpSpPr>
      <p:grpSp>
        <p:nvGrpSpPr>
          <p:cNvPr id="51" name="Google Shape;24;p5"/>
          <p:cNvGrpSpPr/>
          <p:nvPr/>
        </p:nvGrpSpPr>
        <p:grpSpPr>
          <a:xfrm>
            <a:off x="0" y="0"/>
            <a:ext cx="9143640" cy="5143680"/>
            <a:chOff x="0" y="0"/>
            <a:chExt cx="9143640" cy="5143680"/>
          </a:xfrm>
        </p:grpSpPr>
        <p:pic>
          <p:nvPicPr>
            <p:cNvPr id="52" name="Google Shape;25;p5"/>
            <p:cNvPicPr/>
            <p:nvPr/>
          </p:nvPicPr>
          <p:blipFill>
            <a:blip r:embed="rId2"/>
            <a:srcRect l="734" t="14280" r="5031" b="-9100"/>
            <a:stretch/>
          </p:blipFill>
          <p:spPr>
            <a:xfrm rot="10800000" flipH="1">
              <a:off x="0" y="0"/>
              <a:ext cx="9087120" cy="5143320"/>
            </a:xfrm>
            <a:prstGeom prst="rect">
              <a:avLst/>
            </a:prstGeom>
            <a:noFill/>
            <a:ln w="0">
              <a:noFill/>
            </a:ln>
          </p:spPr>
        </p:pic>
        <p:pic>
          <p:nvPicPr>
            <p:cNvPr id="53" name="Google Shape;26;p5"/>
            <p:cNvPicPr/>
            <p:nvPr/>
          </p:nvPicPr>
          <p:blipFill>
            <a:blip r:embed="rId3"/>
            <a:srcRect l="72344" t="21048" r="853" b="26716"/>
            <a:stretch/>
          </p:blipFill>
          <p:spPr>
            <a:xfrm>
              <a:off x="6694200" y="0"/>
              <a:ext cx="2449440" cy="2585880"/>
            </a:xfrm>
            <a:prstGeom prst="rect">
              <a:avLst/>
            </a:prstGeom>
            <a:noFill/>
            <a:ln w="0">
              <a:noFill/>
            </a:ln>
          </p:spPr>
        </p:pic>
      </p:grpSp>
      <p:sp>
        <p:nvSpPr>
          <p:cNvPr id="54" name="PlaceHolder 1"/>
          <p:cNvSpPr>
            <a:spLocks noGrp="1"/>
          </p:cNvSpPr>
          <p:nvPr>
            <p:ph type="title"/>
          </p:nvPr>
        </p:nvSpPr>
        <p:spPr>
          <a:xfrm>
            <a:off x="413280" y="309960"/>
            <a:ext cx="8686440" cy="572400"/>
          </a:xfrm>
          <a:prstGeom prst="rect">
            <a:avLst/>
          </a:prstGeom>
          <a:noFill/>
          <a:ln w="0">
            <a:noFill/>
          </a:ln>
        </p:spPr>
        <p:txBody>
          <a:bodyPr lIns="91440" tIns="91440" rIns="91440" bIns="91440" anchor="t">
            <a:noAutofit/>
          </a:bodyPr>
          <a:lstStyle/>
          <a:p>
            <a:pPr indent="0">
              <a:buNone/>
            </a:pPr>
            <a:r>
              <a:rPr lang="fr-FR" sz="3000" b="0" u="none" strike="noStrike">
                <a:solidFill>
                  <a:schemeClr val="dk1"/>
                </a:solidFill>
                <a:effectLst/>
                <a:uFillTx/>
                <a:latin typeface="Arial"/>
              </a:rPr>
              <a:t>Click to edit the title text format</a:t>
            </a:r>
          </a:p>
        </p:txBody>
      </p:sp>
      <p:sp>
        <p:nvSpPr>
          <p:cNvPr id="55" name="PlaceHolder 2"/>
          <p:cNvSpPr>
            <a:spLocks noGrp="1"/>
          </p:cNvSpPr>
          <p:nvPr>
            <p:ph type="body"/>
          </p:nvPr>
        </p:nvSpPr>
        <p:spPr>
          <a:xfrm>
            <a:off x="0" y="1831320"/>
            <a:ext cx="3782160" cy="2440800"/>
          </a:xfrm>
          <a:prstGeom prst="rect">
            <a:avLst/>
          </a:prstGeom>
          <a:noFill/>
          <a:ln w="0">
            <a:noFill/>
          </a:ln>
        </p:spPr>
        <p:txBody>
          <a:bodyPr lIns="90000" tIns="45000" rIns="90000" bIns="45000" anchor="t">
            <a:normAutofit fontScale="92500" lnSpcReduction="19999"/>
          </a:bodyPr>
          <a:lstStyle/>
          <a:p>
            <a:pPr marL="432000" indent="-324000">
              <a:spcBef>
                <a:spcPts val="1417"/>
              </a:spcBef>
              <a:buClr>
                <a:srgbClr val="FFFFFF"/>
              </a:buClr>
              <a:buSzPct val="45000"/>
              <a:buFont typeface="Wingdings" charset="2"/>
              <a:buChar char=""/>
            </a:pPr>
            <a:r>
              <a:rPr lang="fr-FR" sz="1800" b="0" u="none" strike="noStrike">
                <a:solidFill>
                  <a:srgbClr val="000000"/>
                </a:solidFill>
                <a:effectLst/>
                <a:uFillTx/>
                <a:latin typeface="Arial"/>
              </a:rPr>
              <a:t>Click to edit the outline text format</a:t>
            </a:r>
          </a:p>
          <a:p>
            <a:pPr marL="864000" lvl="1" indent="-324000">
              <a:spcBef>
                <a:spcPts val="1134"/>
              </a:spcBef>
              <a:buClr>
                <a:srgbClr val="FFFFFF"/>
              </a:buClr>
              <a:buSzPct val="75000"/>
              <a:buFont typeface="Symbol" charset="2"/>
              <a:buChar char=""/>
            </a:pPr>
            <a:r>
              <a:rPr lang="fr-FR" sz="1800" b="0" u="none" strike="noStrike">
                <a:solidFill>
                  <a:srgbClr val="000000"/>
                </a:solidFill>
                <a:effectLst/>
                <a:uFillTx/>
                <a:latin typeface="Arial"/>
              </a:rPr>
              <a:t>Second Outline Level</a:t>
            </a:r>
          </a:p>
          <a:p>
            <a:pPr marL="1296000" lvl="2" indent="-288000">
              <a:spcBef>
                <a:spcPts val="850"/>
              </a:spcBef>
              <a:buClr>
                <a:srgbClr val="FFFFFF"/>
              </a:buClr>
              <a:buSzPct val="45000"/>
              <a:buFont typeface="Wingdings" charset="2"/>
              <a:buChar char=""/>
            </a:pPr>
            <a:r>
              <a:rPr lang="fr-FR" sz="1800" b="0" u="none" strike="noStrike">
                <a:solidFill>
                  <a:srgbClr val="000000"/>
                </a:solidFill>
                <a:effectLst/>
                <a:uFillTx/>
                <a:latin typeface="Arial"/>
              </a:rPr>
              <a:t>Third Outline Level</a:t>
            </a:r>
          </a:p>
          <a:p>
            <a:pPr marL="1728000" lvl="3" indent="-216000">
              <a:spcBef>
                <a:spcPts val="567"/>
              </a:spcBef>
              <a:buClr>
                <a:srgbClr val="FFFFFF"/>
              </a:buClr>
              <a:buSzPct val="75000"/>
              <a:buFont typeface="Symbol" charset="2"/>
              <a:buChar char=""/>
            </a:pPr>
            <a:r>
              <a:rPr lang="fr-FR" sz="1800" b="0" u="none" strike="noStrike">
                <a:solidFill>
                  <a:srgbClr val="000000"/>
                </a:solidFill>
                <a:effectLst/>
                <a:uFillTx/>
                <a:latin typeface="Arial"/>
              </a:rPr>
              <a:t>Fourth Outline Level</a:t>
            </a:r>
          </a:p>
          <a:p>
            <a:pPr marL="2160000" lvl="4" indent="-216000">
              <a:spcBef>
                <a:spcPts val="283"/>
              </a:spcBef>
              <a:buClr>
                <a:srgbClr val="FFFFFF"/>
              </a:buClr>
              <a:buSzPct val="45000"/>
              <a:buFont typeface="Wingdings" charset="2"/>
              <a:buChar char=""/>
            </a:pPr>
            <a:r>
              <a:rPr lang="fr-FR" sz="1800" b="0" u="none" strike="noStrike">
                <a:solidFill>
                  <a:srgbClr val="000000"/>
                </a:solidFill>
                <a:effectLst/>
                <a:uFillTx/>
                <a:latin typeface="Arial"/>
              </a:rPr>
              <a:t>Fifth Outline Level</a:t>
            </a:r>
          </a:p>
          <a:p>
            <a:pPr marL="2592000" lvl="5" indent="-216000">
              <a:spcBef>
                <a:spcPts val="283"/>
              </a:spcBef>
              <a:buClr>
                <a:srgbClr val="FFFFFF"/>
              </a:buClr>
              <a:buSzPct val="45000"/>
              <a:buFont typeface="Wingdings" charset="2"/>
              <a:buChar char=""/>
            </a:pPr>
            <a:r>
              <a:rPr lang="fr-FR" sz="1800" b="0" u="none" strike="noStrike">
                <a:solidFill>
                  <a:srgbClr val="000000"/>
                </a:solidFill>
                <a:effectLst/>
                <a:uFillTx/>
                <a:latin typeface="Arial"/>
              </a:rPr>
              <a:t>Sixth Outline Level</a:t>
            </a:r>
          </a:p>
          <a:p>
            <a:pPr marL="3024000" lvl="6" indent="-216000">
              <a:spcBef>
                <a:spcPts val="283"/>
              </a:spcBef>
              <a:buClr>
                <a:srgbClr val="FFFFFF"/>
              </a:buClr>
              <a:buSzPct val="45000"/>
              <a:buFont typeface="Wingdings" charset="2"/>
              <a:buChar char=""/>
            </a:pPr>
            <a:r>
              <a:rPr lang="fr-FR" sz="1800" b="0" u="none" strike="noStrike">
                <a:solidFill>
                  <a:srgbClr val="000000"/>
                </a:solidFill>
                <a:effectLst/>
                <a:uFillTx/>
                <a:latin typeface="Arial"/>
              </a:rPr>
              <a:t>Seventh Outline Level</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_ONLY">
    <p:bg>
      <p:bgPr>
        <a:solidFill>
          <a:srgbClr val="000000"/>
        </a:solidFill>
        <a:effectLst/>
      </p:bgPr>
    </p:bg>
    <p:spTree>
      <p:nvGrpSpPr>
        <p:cNvPr id="1" name=""/>
        <p:cNvGrpSpPr/>
        <p:nvPr/>
      </p:nvGrpSpPr>
      <p:grpSpPr>
        <a:xfrm>
          <a:off x="0" y="0"/>
          <a:ext cx="0" cy="0"/>
          <a:chOff x="0" y="0"/>
          <a:chExt cx="0" cy="0"/>
        </a:xfrm>
      </p:grpSpPr>
      <p:pic>
        <p:nvPicPr>
          <p:cNvPr id="56" name="Google Shape;34;p6"/>
          <p:cNvPicPr/>
          <p:nvPr/>
        </p:nvPicPr>
        <p:blipFill>
          <a:blip r:embed="rId2"/>
          <a:stretch/>
        </p:blipFill>
        <p:spPr>
          <a:xfrm>
            <a:off x="0" y="0"/>
            <a:ext cx="9143640" cy="4951080"/>
          </a:xfrm>
          <a:prstGeom prst="rect">
            <a:avLst/>
          </a:prstGeom>
          <a:noFill/>
          <a:ln w="0">
            <a:noFill/>
          </a:ln>
        </p:spPr>
      </p:pic>
      <p:sp>
        <p:nvSpPr>
          <p:cNvPr id="57" name="PlaceHolder 1"/>
          <p:cNvSpPr>
            <a:spLocks noGrp="1"/>
          </p:cNvSpPr>
          <p:nvPr>
            <p:ph type="title"/>
          </p:nvPr>
        </p:nvSpPr>
        <p:spPr>
          <a:xfrm>
            <a:off x="413280" y="309960"/>
            <a:ext cx="8339400" cy="572400"/>
          </a:xfrm>
          <a:prstGeom prst="rect">
            <a:avLst/>
          </a:prstGeom>
          <a:noFill/>
          <a:ln w="0">
            <a:noFill/>
          </a:ln>
        </p:spPr>
        <p:txBody>
          <a:bodyPr lIns="91440" tIns="91440" rIns="91440" bIns="91440" anchor="t">
            <a:noAutofit/>
          </a:bodyPr>
          <a:lstStyle/>
          <a:p>
            <a:pPr indent="0">
              <a:buNone/>
            </a:pPr>
            <a:r>
              <a:rPr lang="fr-FR" sz="3000" b="0" u="none" strike="noStrike">
                <a:solidFill>
                  <a:schemeClr val="dk1"/>
                </a:solidFill>
                <a:effectLst/>
                <a:uFillTx/>
                <a:latin typeface="Arial"/>
              </a:rPr>
              <a:t>Click to edit the title text format</a:t>
            </a:r>
          </a:p>
        </p:txBody>
      </p:sp>
      <p:sp>
        <p:nvSpPr>
          <p:cNvPr id="58" name="PlaceHolder 2"/>
          <p:cNvSpPr>
            <a:spLocks noGrp="1"/>
          </p:cNvSpPr>
          <p:nvPr>
            <p:ph type="body"/>
          </p:nvPr>
        </p:nvSpPr>
        <p:spPr>
          <a:xfrm>
            <a:off x="457200" y="1203480"/>
            <a:ext cx="8229240" cy="2982960"/>
          </a:xfrm>
          <a:prstGeom prst="rect">
            <a:avLst/>
          </a:prstGeom>
          <a:noFill/>
          <a:ln w="0">
            <a:noFill/>
          </a:ln>
        </p:spPr>
        <p:txBody>
          <a:bodyPr lIns="0" tIns="0" rIns="0" bIns="0" anchor="t">
            <a:normAutofit/>
          </a:bodyPr>
          <a:lstStyle/>
          <a:p>
            <a:pPr marL="432000" indent="-324000">
              <a:spcBef>
                <a:spcPts val="1417"/>
              </a:spcBef>
              <a:buClr>
                <a:srgbClr val="FFFFFF"/>
              </a:buClr>
              <a:buSzPct val="45000"/>
              <a:buFont typeface="Wingdings" charset="2"/>
              <a:buChar char=""/>
            </a:pPr>
            <a:r>
              <a:rPr lang="fr-FR" sz="1400" b="0" u="none" strike="noStrike">
                <a:solidFill>
                  <a:srgbClr val="000000"/>
                </a:solidFill>
                <a:effectLst/>
                <a:uFillTx/>
                <a:latin typeface="Arial"/>
              </a:rPr>
              <a:t>Click to edit the outline text format</a:t>
            </a:r>
          </a:p>
          <a:p>
            <a:pPr marL="864000" lvl="1" indent="-324000">
              <a:spcBef>
                <a:spcPts val="1134"/>
              </a:spcBef>
              <a:buClr>
                <a:srgbClr val="FFFFFF"/>
              </a:buClr>
              <a:buSzPct val="75000"/>
              <a:buFont typeface="Symbol" charset="2"/>
              <a:buChar char=""/>
            </a:pPr>
            <a:r>
              <a:rPr lang="fr-FR" sz="1400" b="0" u="none" strike="noStrike">
                <a:solidFill>
                  <a:srgbClr val="000000"/>
                </a:solidFill>
                <a:effectLst/>
                <a:uFillTx/>
                <a:latin typeface="Arial"/>
              </a:rPr>
              <a:t>Second Outline Level</a:t>
            </a:r>
          </a:p>
          <a:p>
            <a:pPr marL="1296000" lvl="2" indent="-288000">
              <a:spcBef>
                <a:spcPts val="850"/>
              </a:spcBef>
              <a:buClr>
                <a:srgbClr val="FFFFFF"/>
              </a:buClr>
              <a:buSzPct val="45000"/>
              <a:buFont typeface="Wingdings" charset="2"/>
              <a:buChar char=""/>
            </a:pPr>
            <a:r>
              <a:rPr lang="fr-FR" sz="1400" b="0" u="none" strike="noStrike">
                <a:solidFill>
                  <a:srgbClr val="000000"/>
                </a:solidFill>
                <a:effectLst/>
                <a:uFillTx/>
                <a:latin typeface="Arial"/>
              </a:rPr>
              <a:t>Third Outline Level</a:t>
            </a:r>
          </a:p>
          <a:p>
            <a:pPr marL="1728000" lvl="3" indent="-216000">
              <a:spcBef>
                <a:spcPts val="567"/>
              </a:spcBef>
              <a:buClr>
                <a:srgbClr val="FFFFFF"/>
              </a:buClr>
              <a:buSzPct val="75000"/>
              <a:buFont typeface="Symbol" charset="2"/>
              <a:buChar char=""/>
            </a:pPr>
            <a:r>
              <a:rPr lang="fr-FR" sz="1400" b="0" u="none" strike="noStrike">
                <a:solidFill>
                  <a:srgbClr val="000000"/>
                </a:solidFill>
                <a:effectLst/>
                <a:uFillTx/>
                <a:latin typeface="Arial"/>
              </a:rPr>
              <a:t>Fourth Outline Level</a:t>
            </a:r>
          </a:p>
          <a:p>
            <a:pPr marL="2160000" lvl="4" indent="-216000">
              <a:spcBef>
                <a:spcPts val="283"/>
              </a:spcBef>
              <a:buClr>
                <a:srgbClr val="FFFFFF"/>
              </a:buClr>
              <a:buSzPct val="45000"/>
              <a:buFont typeface="Wingdings" charset="2"/>
              <a:buChar char=""/>
            </a:pPr>
            <a:r>
              <a:rPr lang="fr-FR" sz="2000" b="0" u="none" strike="noStrike">
                <a:solidFill>
                  <a:srgbClr val="000000"/>
                </a:solidFill>
                <a:effectLst/>
                <a:uFillTx/>
                <a:latin typeface="Arial"/>
              </a:rPr>
              <a:t>Fifth Outline Level</a:t>
            </a:r>
          </a:p>
          <a:p>
            <a:pPr marL="2592000" lvl="5" indent="-216000">
              <a:spcBef>
                <a:spcPts val="283"/>
              </a:spcBef>
              <a:buClr>
                <a:srgbClr val="FFFFFF"/>
              </a:buClr>
              <a:buSzPct val="45000"/>
              <a:buFont typeface="Wingdings" charset="2"/>
              <a:buChar char=""/>
            </a:pPr>
            <a:r>
              <a:rPr lang="fr-FR" sz="2000" b="0" u="none" strike="noStrike">
                <a:solidFill>
                  <a:srgbClr val="000000"/>
                </a:solidFill>
                <a:effectLst/>
                <a:uFillTx/>
                <a:latin typeface="Arial"/>
              </a:rPr>
              <a:t>Sixth Outline Level</a:t>
            </a:r>
          </a:p>
          <a:p>
            <a:pPr marL="3024000" lvl="6" indent="-216000">
              <a:spcBef>
                <a:spcPts val="283"/>
              </a:spcBef>
              <a:buClr>
                <a:srgbClr val="FFFFFF"/>
              </a:buClr>
              <a:buSzPct val="45000"/>
              <a:buFont typeface="Wingdings" charset="2"/>
              <a:buChar char=""/>
            </a:pPr>
            <a:r>
              <a:rPr lang="fr-FR" sz="2000" b="0" u="none" strike="noStrike">
                <a:solidFill>
                  <a:srgbClr val="000000"/>
                </a:solidFill>
                <a:effectLst/>
                <a:uFillTx/>
                <a:latin typeface="Arial"/>
              </a:rPr>
              <a:t>Seventh Outline Level</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ONE_COLUMN_TEXT">
    <p:bg>
      <p:bgPr>
        <a:solidFill>
          <a:srgbClr val="000000"/>
        </a:solidFill>
        <a:effectLst/>
      </p:bgPr>
    </p:bg>
    <p:spTree>
      <p:nvGrpSpPr>
        <p:cNvPr id="1" name=""/>
        <p:cNvGrpSpPr/>
        <p:nvPr/>
      </p:nvGrpSpPr>
      <p:grpSpPr>
        <a:xfrm>
          <a:off x="0" y="0"/>
          <a:ext cx="0" cy="0"/>
          <a:chOff x="0" y="0"/>
          <a:chExt cx="0" cy="0"/>
        </a:xfrm>
      </p:grpSpPr>
      <p:sp>
        <p:nvSpPr>
          <p:cNvPr id="59" name="PlaceHolder 1"/>
          <p:cNvSpPr>
            <a:spLocks noGrp="1"/>
          </p:cNvSpPr>
          <p:nvPr>
            <p:ph type="title"/>
          </p:nvPr>
        </p:nvSpPr>
        <p:spPr>
          <a:xfrm>
            <a:off x="228600" y="228600"/>
            <a:ext cx="3998160" cy="1445400"/>
          </a:xfrm>
          <a:prstGeom prst="rect">
            <a:avLst/>
          </a:prstGeom>
          <a:noFill/>
          <a:ln w="0">
            <a:noFill/>
          </a:ln>
        </p:spPr>
        <p:txBody>
          <a:bodyPr lIns="91440" tIns="91440" rIns="91440" bIns="91440" anchor="t">
            <a:noAutofit/>
          </a:bodyPr>
          <a:lstStyle/>
          <a:p>
            <a:pPr indent="0">
              <a:buNone/>
            </a:pPr>
            <a:r>
              <a:rPr lang="fr-FR" sz="2600" b="0" u="none" strike="noStrike">
                <a:solidFill>
                  <a:schemeClr val="dk1"/>
                </a:solidFill>
                <a:effectLst/>
                <a:uFillTx/>
                <a:latin typeface="Arial"/>
              </a:rPr>
              <a:t>Click to edit the title text format</a:t>
            </a:r>
          </a:p>
        </p:txBody>
      </p:sp>
      <p:sp>
        <p:nvSpPr>
          <p:cNvPr id="60" name="PlaceHolder 2"/>
          <p:cNvSpPr>
            <a:spLocks noGrp="1"/>
          </p:cNvSpPr>
          <p:nvPr>
            <p:ph type="body"/>
          </p:nvPr>
        </p:nvSpPr>
        <p:spPr>
          <a:xfrm>
            <a:off x="1609560" y="2066040"/>
            <a:ext cx="3823920" cy="2532240"/>
          </a:xfrm>
          <a:prstGeom prst="rect">
            <a:avLst/>
          </a:prstGeom>
          <a:noFill/>
          <a:ln w="0">
            <a:noFill/>
          </a:ln>
        </p:spPr>
        <p:txBody>
          <a:bodyPr lIns="91440" tIns="91440" rIns="91440" bIns="91440" anchor="t">
            <a:noAutofit/>
          </a:bodyPr>
          <a:lstStyle/>
          <a:p>
            <a:pPr marL="432000" indent="-324000">
              <a:spcBef>
                <a:spcPts val="1417"/>
              </a:spcBef>
              <a:buClr>
                <a:srgbClr val="FFFFFF"/>
              </a:buClr>
              <a:buSzPct val="45000"/>
              <a:buFont typeface="Wingdings" charset="2"/>
              <a:buChar char=""/>
            </a:pPr>
            <a:r>
              <a:rPr lang="fr-FR" sz="1400" b="0" u="none" strike="noStrike">
                <a:solidFill>
                  <a:srgbClr val="000000"/>
                </a:solidFill>
                <a:effectLst/>
                <a:uFillTx/>
                <a:latin typeface="Arial"/>
              </a:rPr>
              <a:t>Click to edit the outline text format</a:t>
            </a:r>
          </a:p>
          <a:p>
            <a:pPr marL="864000" lvl="1" indent="-324000">
              <a:spcBef>
                <a:spcPts val="1134"/>
              </a:spcBef>
              <a:buClr>
                <a:srgbClr val="FFFFFF"/>
              </a:buClr>
              <a:buSzPct val="75000"/>
              <a:buFont typeface="Symbol" charset="2"/>
              <a:buChar char=""/>
            </a:pPr>
            <a:r>
              <a:rPr lang="fr-FR" sz="1400" b="0" u="none" strike="noStrike">
                <a:solidFill>
                  <a:srgbClr val="000000"/>
                </a:solidFill>
                <a:effectLst/>
                <a:uFillTx/>
                <a:latin typeface="Arial"/>
              </a:rPr>
              <a:t>Second Outline Level</a:t>
            </a:r>
          </a:p>
          <a:p>
            <a:pPr marL="1296000" lvl="2" indent="-288000">
              <a:spcBef>
                <a:spcPts val="850"/>
              </a:spcBef>
              <a:buClr>
                <a:srgbClr val="FFFFFF"/>
              </a:buClr>
              <a:buSzPct val="45000"/>
              <a:buFont typeface="Wingdings" charset="2"/>
              <a:buChar char=""/>
            </a:pPr>
            <a:r>
              <a:rPr lang="fr-FR" sz="1400" b="0" u="none" strike="noStrike">
                <a:solidFill>
                  <a:srgbClr val="000000"/>
                </a:solidFill>
                <a:effectLst/>
                <a:uFillTx/>
                <a:latin typeface="Arial"/>
              </a:rPr>
              <a:t>Third Outline Level</a:t>
            </a:r>
          </a:p>
          <a:p>
            <a:pPr marL="1728000" lvl="3" indent="-216000">
              <a:spcBef>
                <a:spcPts val="567"/>
              </a:spcBef>
              <a:buClr>
                <a:srgbClr val="FFFFFF"/>
              </a:buClr>
              <a:buSzPct val="75000"/>
              <a:buFont typeface="Symbol" charset="2"/>
              <a:buChar char=""/>
            </a:pPr>
            <a:r>
              <a:rPr lang="fr-FR" sz="1400" b="0" u="none" strike="noStrike">
                <a:solidFill>
                  <a:srgbClr val="000000"/>
                </a:solidFill>
                <a:effectLst/>
                <a:uFillTx/>
                <a:latin typeface="Arial"/>
              </a:rPr>
              <a:t>Fourth Outline Level</a:t>
            </a:r>
          </a:p>
          <a:p>
            <a:pPr marL="2160000" lvl="4" indent="-216000">
              <a:spcBef>
                <a:spcPts val="283"/>
              </a:spcBef>
              <a:buClr>
                <a:srgbClr val="FFFFFF"/>
              </a:buClr>
              <a:buSzPct val="45000"/>
              <a:buFont typeface="Wingdings" charset="2"/>
              <a:buChar char=""/>
            </a:pPr>
            <a:r>
              <a:rPr lang="fr-FR" sz="1400" b="0" u="none" strike="noStrike">
                <a:solidFill>
                  <a:srgbClr val="000000"/>
                </a:solidFill>
                <a:effectLst/>
                <a:uFillTx/>
                <a:latin typeface="Arial"/>
              </a:rPr>
              <a:t>Fifth Outline Level</a:t>
            </a:r>
          </a:p>
          <a:p>
            <a:pPr marL="2592000" lvl="5" indent="-216000">
              <a:spcBef>
                <a:spcPts val="283"/>
              </a:spcBef>
              <a:buClr>
                <a:srgbClr val="FFFFFF"/>
              </a:buClr>
              <a:buSzPct val="45000"/>
              <a:buFont typeface="Wingdings" charset="2"/>
              <a:buChar char=""/>
            </a:pPr>
            <a:r>
              <a:rPr lang="fr-FR" sz="1400" b="0" u="none" strike="noStrike">
                <a:solidFill>
                  <a:srgbClr val="000000"/>
                </a:solidFill>
                <a:effectLst/>
                <a:uFillTx/>
                <a:latin typeface="Arial"/>
              </a:rPr>
              <a:t>Sixth Outline Level</a:t>
            </a:r>
          </a:p>
          <a:p>
            <a:pPr marL="3024000" lvl="6" indent="-216000">
              <a:spcBef>
                <a:spcPts val="283"/>
              </a:spcBef>
              <a:buClr>
                <a:srgbClr val="FFFFFF"/>
              </a:buClr>
              <a:buSzPct val="45000"/>
              <a:buFont typeface="Wingdings" charset="2"/>
              <a:buChar char=""/>
            </a:pPr>
            <a:r>
              <a:rPr lang="fr-FR" sz="1400" b="0" u="none" strike="noStrike">
                <a:solidFill>
                  <a:srgbClr val="000000"/>
                </a:solidFill>
                <a:effectLst/>
                <a:uFillTx/>
                <a:latin typeface="Arial"/>
              </a:rPr>
              <a:t>Seventh Outline Level</a:t>
            </a:r>
          </a:p>
        </p:txBody>
      </p:sp>
      <p:sp>
        <p:nvSpPr>
          <p:cNvPr id="61" name="PlaceHolder 3"/>
          <p:cNvSpPr>
            <a:spLocks noGrp="1"/>
          </p:cNvSpPr>
          <p:nvPr>
            <p:ph type="body"/>
          </p:nvPr>
        </p:nvSpPr>
        <p:spPr>
          <a:xfrm>
            <a:off x="5715720" y="0"/>
            <a:ext cx="3427920" cy="5143320"/>
          </a:xfrm>
          <a:prstGeom prst="rect">
            <a:avLst/>
          </a:prstGeom>
          <a:noFill/>
          <a:ln w="0">
            <a:noFill/>
          </a:ln>
        </p:spPr>
        <p:txBody>
          <a:bodyPr lIns="90000" tIns="45000" rIns="90000" bIns="45000" anchor="t">
            <a:normAutofit lnSpcReduction="9999"/>
          </a:bodyPr>
          <a:lstStyle/>
          <a:p>
            <a:pPr marL="432000" indent="-324000">
              <a:spcBef>
                <a:spcPts val="1417"/>
              </a:spcBef>
              <a:buClr>
                <a:srgbClr val="FFFFFF"/>
              </a:buClr>
              <a:buSzPct val="45000"/>
              <a:buFont typeface="Wingdings" charset="2"/>
              <a:buChar char=""/>
            </a:pPr>
            <a:r>
              <a:rPr lang="fr-FR" sz="1800" b="0" u="none" strike="noStrike">
                <a:solidFill>
                  <a:srgbClr val="000000"/>
                </a:solidFill>
                <a:effectLst/>
                <a:uFillTx/>
                <a:latin typeface="Arial"/>
              </a:rPr>
              <a:t>Click to edit the outline text format</a:t>
            </a:r>
          </a:p>
          <a:p>
            <a:pPr marL="864000" lvl="1" indent="-324000">
              <a:spcBef>
                <a:spcPts val="1134"/>
              </a:spcBef>
              <a:buClr>
                <a:srgbClr val="FFFFFF"/>
              </a:buClr>
              <a:buSzPct val="75000"/>
              <a:buFont typeface="Symbol" charset="2"/>
              <a:buChar char=""/>
            </a:pPr>
            <a:r>
              <a:rPr lang="fr-FR" sz="1800" b="0" u="none" strike="noStrike">
                <a:solidFill>
                  <a:srgbClr val="000000"/>
                </a:solidFill>
                <a:effectLst/>
                <a:uFillTx/>
                <a:latin typeface="Arial"/>
              </a:rPr>
              <a:t>Second Outline Level</a:t>
            </a:r>
          </a:p>
          <a:p>
            <a:pPr marL="1296000" lvl="2" indent="-288000">
              <a:spcBef>
                <a:spcPts val="850"/>
              </a:spcBef>
              <a:buClr>
                <a:srgbClr val="FFFFFF"/>
              </a:buClr>
              <a:buSzPct val="45000"/>
              <a:buFont typeface="Wingdings" charset="2"/>
              <a:buChar char=""/>
            </a:pPr>
            <a:r>
              <a:rPr lang="fr-FR" sz="1800" b="0" u="none" strike="noStrike">
                <a:solidFill>
                  <a:srgbClr val="000000"/>
                </a:solidFill>
                <a:effectLst/>
                <a:uFillTx/>
                <a:latin typeface="Arial"/>
              </a:rPr>
              <a:t>Third Outline Level</a:t>
            </a:r>
          </a:p>
          <a:p>
            <a:pPr marL="1728000" lvl="3" indent="-216000">
              <a:spcBef>
                <a:spcPts val="567"/>
              </a:spcBef>
              <a:buClr>
                <a:srgbClr val="FFFFFF"/>
              </a:buClr>
              <a:buSzPct val="75000"/>
              <a:buFont typeface="Symbol" charset="2"/>
              <a:buChar char=""/>
            </a:pPr>
            <a:r>
              <a:rPr lang="fr-FR" sz="1800" b="0" u="none" strike="noStrike">
                <a:solidFill>
                  <a:srgbClr val="000000"/>
                </a:solidFill>
                <a:effectLst/>
                <a:uFillTx/>
                <a:latin typeface="Arial"/>
              </a:rPr>
              <a:t>Fourth Outline Level</a:t>
            </a:r>
          </a:p>
          <a:p>
            <a:pPr marL="2160000" lvl="4" indent="-216000">
              <a:spcBef>
                <a:spcPts val="283"/>
              </a:spcBef>
              <a:buClr>
                <a:srgbClr val="FFFFFF"/>
              </a:buClr>
              <a:buSzPct val="45000"/>
              <a:buFont typeface="Wingdings" charset="2"/>
              <a:buChar char=""/>
            </a:pPr>
            <a:r>
              <a:rPr lang="fr-FR" sz="1800" b="0" u="none" strike="noStrike">
                <a:solidFill>
                  <a:srgbClr val="000000"/>
                </a:solidFill>
                <a:effectLst/>
                <a:uFillTx/>
                <a:latin typeface="Arial"/>
              </a:rPr>
              <a:t>Fifth Outline Level</a:t>
            </a:r>
          </a:p>
          <a:p>
            <a:pPr marL="2592000" lvl="5" indent="-216000">
              <a:spcBef>
                <a:spcPts val="283"/>
              </a:spcBef>
              <a:buClr>
                <a:srgbClr val="FFFFFF"/>
              </a:buClr>
              <a:buSzPct val="45000"/>
              <a:buFont typeface="Wingdings" charset="2"/>
              <a:buChar char=""/>
            </a:pPr>
            <a:r>
              <a:rPr lang="fr-FR" sz="1800" b="0" u="none" strike="noStrike">
                <a:solidFill>
                  <a:srgbClr val="000000"/>
                </a:solidFill>
                <a:effectLst/>
                <a:uFillTx/>
                <a:latin typeface="Arial"/>
              </a:rPr>
              <a:t>Sixth Outline Level</a:t>
            </a:r>
          </a:p>
          <a:p>
            <a:pPr marL="3024000" lvl="6" indent="-216000">
              <a:spcBef>
                <a:spcPts val="283"/>
              </a:spcBef>
              <a:buClr>
                <a:srgbClr val="FFFFFF"/>
              </a:buClr>
              <a:buSzPct val="45000"/>
              <a:buFont typeface="Wingdings" charset="2"/>
              <a:buChar char=""/>
            </a:pPr>
            <a:r>
              <a:rPr lang="fr-FR" sz="1800" b="0" u="none" strike="noStrike">
                <a:solidFill>
                  <a:srgbClr val="000000"/>
                </a:solidFill>
                <a:effectLst/>
                <a:uFillTx/>
                <a:latin typeface="Arial"/>
              </a:rPr>
              <a:t>Seventh Outline Level</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BIG_NUMBER">
    <p:bg>
      <p:bgPr>
        <a:solidFill>
          <a:srgbClr val="000000"/>
        </a:solidFill>
        <a:effectLst/>
      </p:bgPr>
    </p:bg>
    <p:spTree>
      <p:nvGrpSpPr>
        <p:cNvPr id="1" name=""/>
        <p:cNvGrpSpPr/>
        <p:nvPr/>
      </p:nvGrpSpPr>
      <p:grpSpPr>
        <a:xfrm>
          <a:off x="0" y="0"/>
          <a:ext cx="0" cy="0"/>
          <a:chOff x="0" y="0"/>
          <a:chExt cx="0" cy="0"/>
        </a:xfrm>
      </p:grpSpPr>
      <p:sp>
        <p:nvSpPr>
          <p:cNvPr id="3" name="PlaceHolder 1"/>
          <p:cNvSpPr>
            <a:spLocks noGrp="1"/>
          </p:cNvSpPr>
          <p:nvPr>
            <p:ph type="title"/>
          </p:nvPr>
        </p:nvSpPr>
        <p:spPr>
          <a:xfrm>
            <a:off x="1284120" y="1953000"/>
            <a:ext cx="6575760" cy="799200"/>
          </a:xfrm>
          <a:prstGeom prst="rect">
            <a:avLst/>
          </a:prstGeom>
          <a:noFill/>
          <a:ln w="0">
            <a:noFill/>
          </a:ln>
        </p:spPr>
        <p:txBody>
          <a:bodyPr lIns="91440" tIns="91440" rIns="91440" bIns="91440" anchor="b">
            <a:noAutofit/>
          </a:bodyPr>
          <a:lstStyle/>
          <a:p>
            <a:pPr indent="0" algn="ctr">
              <a:lnSpc>
                <a:spcPct val="100000"/>
              </a:lnSpc>
              <a:buNone/>
            </a:pPr>
            <a:r>
              <a:rPr lang="fr-FR" sz="6000" b="0" u="none" strike="noStrike">
                <a:solidFill>
                  <a:schemeClr val="accent1"/>
                </a:solidFill>
                <a:effectLst/>
                <a:uFillTx/>
                <a:latin typeface="Goldman"/>
                <a:ea typeface="Goldman"/>
              </a:rPr>
              <a:t>xx%</a:t>
            </a:r>
            <a:endParaRPr lang="fr-FR" sz="6000" b="0" u="none" strike="noStrike">
              <a:solidFill>
                <a:schemeClr val="dk1"/>
              </a:solidFill>
              <a:effectLst/>
              <a:uFillTx/>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MAIN_POINT">
    <p:bg>
      <p:bgPr>
        <a:solidFill>
          <a:srgbClr val="000000"/>
        </a:solidFill>
        <a:effectLst/>
      </p:bgPr>
    </p:bg>
    <p:spTree>
      <p:nvGrpSpPr>
        <p:cNvPr id="1" name=""/>
        <p:cNvGrpSpPr/>
        <p:nvPr/>
      </p:nvGrpSpPr>
      <p:grpSpPr>
        <a:xfrm>
          <a:off x="0" y="0"/>
          <a:ext cx="0" cy="0"/>
          <a:chOff x="0" y="0"/>
          <a:chExt cx="0" cy="0"/>
        </a:xfrm>
      </p:grpSpPr>
      <p:sp>
        <p:nvSpPr>
          <p:cNvPr id="62" name="PlaceHolder 1"/>
          <p:cNvSpPr>
            <a:spLocks noGrp="1"/>
          </p:cNvSpPr>
          <p:nvPr>
            <p:ph type="title"/>
          </p:nvPr>
        </p:nvSpPr>
        <p:spPr>
          <a:xfrm>
            <a:off x="1388160" y="1307160"/>
            <a:ext cx="6367320" cy="2529000"/>
          </a:xfrm>
          <a:prstGeom prst="rect">
            <a:avLst/>
          </a:prstGeom>
          <a:noFill/>
          <a:ln w="0">
            <a:noFill/>
          </a:ln>
        </p:spPr>
        <p:txBody>
          <a:bodyPr lIns="91440" tIns="91440" rIns="91440" bIns="91440" anchor="ctr">
            <a:noAutofit/>
          </a:bodyPr>
          <a:lstStyle/>
          <a:p>
            <a:pPr indent="0">
              <a:buNone/>
            </a:pPr>
            <a:r>
              <a:rPr lang="fr-FR" sz="6000" b="0" u="none" strike="noStrike">
                <a:solidFill>
                  <a:schemeClr val="dk1"/>
                </a:solidFill>
                <a:effectLst/>
                <a:uFillTx/>
                <a:latin typeface="Arial"/>
              </a:rPr>
              <a:t>Click to edit the title text format</a:t>
            </a: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SECTION_TITLE_AND_DESCRIPTION">
    <p:bg>
      <p:bgPr>
        <a:solidFill>
          <a:srgbClr val="000000"/>
        </a:solidFill>
        <a:effectLst/>
      </p:bgPr>
    </p:bg>
    <p:spTree>
      <p:nvGrpSpPr>
        <p:cNvPr id="1" name=""/>
        <p:cNvGrpSpPr/>
        <p:nvPr/>
      </p:nvGrpSpPr>
      <p:grpSpPr>
        <a:xfrm>
          <a:off x="0" y="0"/>
          <a:ext cx="0" cy="0"/>
          <a:chOff x="0" y="0"/>
          <a:chExt cx="0" cy="0"/>
        </a:xfrm>
      </p:grpSpPr>
      <p:sp>
        <p:nvSpPr>
          <p:cNvPr id="63"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t">
            <a:noAutofit/>
          </a:bodyPr>
          <a:lstStyle/>
          <a:p>
            <a:pPr indent="0">
              <a:buNone/>
            </a:pPr>
            <a:r>
              <a:rPr lang="fr-FR" sz="2600" b="0" u="none" strike="noStrike">
                <a:solidFill>
                  <a:schemeClr val="dk1"/>
                </a:solidFill>
                <a:effectLst/>
                <a:uFillTx/>
                <a:latin typeface="Arial"/>
              </a:rPr>
              <a:t>Click to edit the title text format</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CAPTION_ONLY">
    <p:bg>
      <p:bgPr>
        <a:solidFill>
          <a:srgbClr val="000000"/>
        </a:solidFill>
        <a:effectLst/>
      </p:bgPr>
    </p:bg>
    <p:spTree>
      <p:nvGrpSpPr>
        <p:cNvPr id="1" name=""/>
        <p:cNvGrpSpPr/>
        <p:nvPr/>
      </p:nvGrpSpPr>
      <p:grpSpPr>
        <a:xfrm>
          <a:off x="0" y="0"/>
          <a:ext cx="0" cy="0"/>
          <a:chOff x="0" y="0"/>
          <a:chExt cx="0" cy="0"/>
        </a:xfrm>
      </p:grpSpPr>
      <p:sp>
        <p:nvSpPr>
          <p:cNvPr id="64" name="PlaceHolder 1"/>
          <p:cNvSpPr>
            <a:spLocks noGrp="1"/>
          </p:cNvSpPr>
          <p:nvPr>
            <p:ph type="body"/>
          </p:nvPr>
        </p:nvSpPr>
        <p:spPr>
          <a:xfrm>
            <a:off x="0" y="0"/>
            <a:ext cx="9143640" cy="5143320"/>
          </a:xfrm>
          <a:prstGeom prst="rect">
            <a:avLst/>
          </a:prstGeom>
          <a:noFill/>
          <a:ln w="0">
            <a:noFill/>
          </a:ln>
        </p:spPr>
        <p:txBody>
          <a:bodyPr lIns="90000" tIns="45000" rIns="90000" bIns="45000" anchor="t">
            <a:normAutofit/>
          </a:bodyPr>
          <a:lstStyle/>
          <a:p>
            <a:pPr marL="432000" indent="-324000">
              <a:spcBef>
                <a:spcPts val="1417"/>
              </a:spcBef>
              <a:buClr>
                <a:srgbClr val="FFFFFF"/>
              </a:buClr>
              <a:buSzPct val="45000"/>
              <a:buFont typeface="Wingdings" charset="2"/>
              <a:buChar char=""/>
            </a:pPr>
            <a:r>
              <a:rPr lang="fr-FR" sz="1800" b="0" u="none" strike="noStrike">
                <a:solidFill>
                  <a:srgbClr val="000000"/>
                </a:solidFill>
                <a:effectLst/>
                <a:uFillTx/>
                <a:latin typeface="Arial"/>
              </a:rPr>
              <a:t>Click to edit the outline text format</a:t>
            </a:r>
          </a:p>
          <a:p>
            <a:pPr marL="864000" lvl="1" indent="-324000">
              <a:spcBef>
                <a:spcPts val="1134"/>
              </a:spcBef>
              <a:buClr>
                <a:srgbClr val="FFFFFF"/>
              </a:buClr>
              <a:buSzPct val="75000"/>
              <a:buFont typeface="Symbol" charset="2"/>
              <a:buChar char=""/>
            </a:pPr>
            <a:r>
              <a:rPr lang="fr-FR" sz="1800" b="0" u="none" strike="noStrike">
                <a:solidFill>
                  <a:srgbClr val="000000"/>
                </a:solidFill>
                <a:effectLst/>
                <a:uFillTx/>
                <a:latin typeface="Arial"/>
              </a:rPr>
              <a:t>Second Outline Level</a:t>
            </a:r>
          </a:p>
          <a:p>
            <a:pPr marL="1296000" lvl="2" indent="-288000">
              <a:spcBef>
                <a:spcPts val="850"/>
              </a:spcBef>
              <a:buClr>
                <a:srgbClr val="FFFFFF"/>
              </a:buClr>
              <a:buSzPct val="45000"/>
              <a:buFont typeface="Wingdings" charset="2"/>
              <a:buChar char=""/>
            </a:pPr>
            <a:r>
              <a:rPr lang="fr-FR" sz="1800" b="0" u="none" strike="noStrike">
                <a:solidFill>
                  <a:srgbClr val="000000"/>
                </a:solidFill>
                <a:effectLst/>
                <a:uFillTx/>
                <a:latin typeface="Arial"/>
              </a:rPr>
              <a:t>Third Outline Level</a:t>
            </a:r>
          </a:p>
          <a:p>
            <a:pPr marL="1728000" lvl="3" indent="-216000">
              <a:spcBef>
                <a:spcPts val="567"/>
              </a:spcBef>
              <a:buClr>
                <a:srgbClr val="FFFFFF"/>
              </a:buClr>
              <a:buSzPct val="75000"/>
              <a:buFont typeface="Symbol" charset="2"/>
              <a:buChar char=""/>
            </a:pPr>
            <a:r>
              <a:rPr lang="fr-FR" sz="1800" b="0" u="none" strike="noStrike">
                <a:solidFill>
                  <a:srgbClr val="000000"/>
                </a:solidFill>
                <a:effectLst/>
                <a:uFillTx/>
                <a:latin typeface="Arial"/>
              </a:rPr>
              <a:t>Fourth Outline Level</a:t>
            </a:r>
          </a:p>
          <a:p>
            <a:pPr marL="2160000" lvl="4" indent="-216000">
              <a:spcBef>
                <a:spcPts val="283"/>
              </a:spcBef>
              <a:buClr>
                <a:srgbClr val="FFFFFF"/>
              </a:buClr>
              <a:buSzPct val="45000"/>
              <a:buFont typeface="Wingdings" charset="2"/>
              <a:buChar char=""/>
            </a:pPr>
            <a:r>
              <a:rPr lang="fr-FR" sz="1800" b="0" u="none" strike="noStrike">
                <a:solidFill>
                  <a:srgbClr val="000000"/>
                </a:solidFill>
                <a:effectLst/>
                <a:uFillTx/>
                <a:latin typeface="Arial"/>
              </a:rPr>
              <a:t>Fifth Outline Level</a:t>
            </a:r>
          </a:p>
          <a:p>
            <a:pPr marL="2592000" lvl="5" indent="-216000">
              <a:spcBef>
                <a:spcPts val="283"/>
              </a:spcBef>
              <a:buClr>
                <a:srgbClr val="FFFFFF"/>
              </a:buClr>
              <a:buSzPct val="45000"/>
              <a:buFont typeface="Wingdings" charset="2"/>
              <a:buChar char=""/>
            </a:pPr>
            <a:r>
              <a:rPr lang="fr-FR" sz="1800" b="0" u="none" strike="noStrike">
                <a:solidFill>
                  <a:srgbClr val="000000"/>
                </a:solidFill>
                <a:effectLst/>
                <a:uFillTx/>
                <a:latin typeface="Arial"/>
              </a:rPr>
              <a:t>Sixth Outline Level</a:t>
            </a:r>
          </a:p>
          <a:p>
            <a:pPr marL="3024000" lvl="6" indent="-216000">
              <a:spcBef>
                <a:spcPts val="283"/>
              </a:spcBef>
              <a:buClr>
                <a:srgbClr val="FFFFFF"/>
              </a:buClr>
              <a:buSzPct val="45000"/>
              <a:buFont typeface="Wingdings" charset="2"/>
              <a:buChar char=""/>
            </a:pPr>
            <a:r>
              <a:rPr lang="fr-FR" sz="1800" b="0" u="none" strike="noStrike">
                <a:solidFill>
                  <a:srgbClr val="000000"/>
                </a:solidFill>
                <a:effectLst/>
                <a:uFillTx/>
                <a:latin typeface="Arial"/>
              </a:rPr>
              <a:t>Seventh Outline Level</a:t>
            </a:r>
          </a:p>
        </p:txBody>
      </p:sp>
      <p:sp>
        <p:nvSpPr>
          <p:cNvPr id="65" name="PlaceHolder 2"/>
          <p:cNvSpPr>
            <a:spLocks noGrp="1"/>
          </p:cNvSpPr>
          <p:nvPr>
            <p:ph type="title"/>
          </p:nvPr>
        </p:nvSpPr>
        <p:spPr>
          <a:xfrm>
            <a:off x="228600" y="4666320"/>
            <a:ext cx="3355560" cy="248400"/>
          </a:xfrm>
          <a:prstGeom prst="rect">
            <a:avLst/>
          </a:prstGeom>
          <a:solidFill>
            <a:schemeClr val="dk1"/>
          </a:solidFill>
          <a:ln w="0">
            <a:noFill/>
          </a:ln>
        </p:spPr>
        <p:txBody>
          <a:bodyPr lIns="91440" tIns="91440" rIns="91440" bIns="91440" anchor="ctr">
            <a:noAutofit/>
          </a:bodyPr>
          <a:lstStyle/>
          <a:p>
            <a:pPr indent="0">
              <a:buNone/>
            </a:pPr>
            <a:r>
              <a:rPr lang="fr-FR" sz="1200" b="0" u="none" strike="noStrike">
                <a:solidFill>
                  <a:schemeClr val="dk1"/>
                </a:solidFill>
                <a:effectLst/>
                <a:uFillTx/>
                <a:latin typeface="Arial"/>
              </a:rPr>
              <a:t>Click to edit the title text format</a:t>
            </a: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simple-light-2">
    <p:bg>
      <p:bgPr>
        <a:solidFill>
          <a:schemeClr val="dk1"/>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CUSTOM_2_1">
    <p:bg>
      <p:bgPr>
        <a:solidFill>
          <a:schemeClr val="dk1"/>
        </a:solidFill>
        <a:effectLst/>
      </p:bgPr>
    </p:bg>
    <p:spTree>
      <p:nvGrpSpPr>
        <p:cNvPr id="1" name=""/>
        <p:cNvGrpSpPr/>
        <p:nvPr/>
      </p:nvGrpSpPr>
      <p:grpSpPr>
        <a:xfrm>
          <a:off x="0" y="0"/>
          <a:ext cx="0" cy="0"/>
          <a:chOff x="0" y="0"/>
          <a:chExt cx="0" cy="0"/>
        </a:xfrm>
      </p:grpSpPr>
      <p:sp>
        <p:nvSpPr>
          <p:cNvPr id="66" name="Google Shape;126;p26"/>
          <p:cNvSpPr/>
          <p:nvPr/>
        </p:nvSpPr>
        <p:spPr>
          <a:xfrm>
            <a:off x="0" y="-10440"/>
            <a:ext cx="9143640" cy="1180440"/>
          </a:xfrm>
          <a:prstGeom prst="rect">
            <a:avLst/>
          </a:prstGeom>
          <a:solidFill>
            <a:schemeClr val="accen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u="none" strike="noStrike">
              <a:solidFill>
                <a:srgbClr val="000000"/>
              </a:solidFill>
              <a:effectLst/>
              <a:uFillTx/>
              <a:latin typeface="OpenSymbol"/>
            </a:endParaRPr>
          </a:p>
        </p:txBody>
      </p:sp>
      <p:sp>
        <p:nvSpPr>
          <p:cNvPr id="67" name="PlaceHolder 1"/>
          <p:cNvSpPr>
            <a:spLocks noGrp="1"/>
          </p:cNvSpPr>
          <p:nvPr>
            <p:ph type="title"/>
          </p:nvPr>
        </p:nvSpPr>
        <p:spPr>
          <a:xfrm>
            <a:off x="713160" y="539640"/>
            <a:ext cx="7717320" cy="482040"/>
          </a:xfrm>
          <a:prstGeom prst="rect">
            <a:avLst/>
          </a:prstGeom>
          <a:noFill/>
          <a:ln w="0">
            <a:noFill/>
          </a:ln>
        </p:spPr>
        <p:txBody>
          <a:bodyPr lIns="91440" tIns="91440" rIns="91440" bIns="91440" anchor="t">
            <a:noAutofit/>
          </a:bodyPr>
          <a:lstStyle/>
          <a:p>
            <a:pPr indent="0">
              <a:buNone/>
            </a:pPr>
            <a:r>
              <a:rPr lang="fr-FR" sz="2200" b="0" u="none" strike="noStrike">
                <a:solidFill>
                  <a:schemeClr val="dk1"/>
                </a:solidFill>
                <a:effectLst/>
                <a:uFillTx/>
                <a:latin typeface="Arial"/>
              </a:rPr>
              <a:t>Click to edit the title text format</a:t>
            </a: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CUSTOM_2_1_1">
    <p:bg>
      <p:bgPr>
        <a:solidFill>
          <a:schemeClr val="dk1"/>
        </a:solidFill>
        <a:effectLst/>
      </p:bgPr>
    </p:bg>
    <p:spTree>
      <p:nvGrpSpPr>
        <p:cNvPr id="1" name=""/>
        <p:cNvGrpSpPr/>
        <p:nvPr/>
      </p:nvGrpSpPr>
      <p:grpSpPr>
        <a:xfrm>
          <a:off x="0" y="0"/>
          <a:ext cx="0" cy="0"/>
          <a:chOff x="0" y="0"/>
          <a:chExt cx="0" cy="0"/>
        </a:xfrm>
      </p:grpSpPr>
      <p:sp>
        <p:nvSpPr>
          <p:cNvPr id="68" name="Google Shape;129;p27"/>
          <p:cNvSpPr/>
          <p:nvPr/>
        </p:nvSpPr>
        <p:spPr>
          <a:xfrm>
            <a:off x="0" y="-10440"/>
            <a:ext cx="9143640" cy="1180440"/>
          </a:xfrm>
          <a:prstGeom prst="rect">
            <a:avLst/>
          </a:prstGeom>
          <a:solidFill>
            <a:schemeClr val="accen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u="none" strike="noStrike">
              <a:solidFill>
                <a:srgbClr val="000000"/>
              </a:solidFill>
              <a:effectLst/>
              <a:uFillTx/>
              <a:latin typeface="OpenSymbol"/>
            </a:endParaRPr>
          </a:p>
        </p:txBody>
      </p:sp>
      <p:sp>
        <p:nvSpPr>
          <p:cNvPr id="69" name="PlaceHolder 1"/>
          <p:cNvSpPr>
            <a:spLocks noGrp="1"/>
          </p:cNvSpPr>
          <p:nvPr>
            <p:ph type="title"/>
          </p:nvPr>
        </p:nvSpPr>
        <p:spPr>
          <a:xfrm>
            <a:off x="728640" y="539640"/>
            <a:ext cx="3347280" cy="482040"/>
          </a:xfrm>
          <a:prstGeom prst="rect">
            <a:avLst/>
          </a:prstGeom>
          <a:noFill/>
          <a:ln w="0">
            <a:noFill/>
          </a:ln>
        </p:spPr>
        <p:txBody>
          <a:bodyPr lIns="91440" tIns="91440" rIns="91440" bIns="91440" anchor="t">
            <a:noAutofit/>
          </a:bodyPr>
          <a:lstStyle/>
          <a:p>
            <a:pPr indent="0">
              <a:buNone/>
            </a:pPr>
            <a:r>
              <a:rPr lang="fr-FR" sz="2200" b="0" u="none" strike="noStrike">
                <a:solidFill>
                  <a:schemeClr val="dk1"/>
                </a:solidFill>
                <a:effectLst/>
                <a:uFillTx/>
                <a:latin typeface="Arial"/>
              </a:rPr>
              <a:t>Click to edit the title text format</a:t>
            </a:r>
          </a:p>
        </p:txBody>
      </p:sp>
      <p:sp>
        <p:nvSpPr>
          <p:cNvPr id="70" name="PlaceHolder 2"/>
          <p:cNvSpPr>
            <a:spLocks noGrp="1"/>
          </p:cNvSpPr>
          <p:nvPr>
            <p:ph type="title"/>
          </p:nvPr>
        </p:nvSpPr>
        <p:spPr>
          <a:xfrm>
            <a:off x="4977720" y="539640"/>
            <a:ext cx="3458160" cy="482040"/>
          </a:xfrm>
          <a:prstGeom prst="rect">
            <a:avLst/>
          </a:prstGeom>
          <a:noFill/>
          <a:ln w="0">
            <a:noFill/>
          </a:ln>
        </p:spPr>
        <p:txBody>
          <a:bodyPr lIns="91440" tIns="91440" rIns="91440" bIns="91440" anchor="t">
            <a:noAutofit/>
          </a:bodyPr>
          <a:lstStyle/>
          <a:p>
            <a:pPr indent="0">
              <a:buNone/>
            </a:pPr>
            <a:r>
              <a:rPr lang="fr-FR" sz="2200" b="0" u="none" strike="noStrike">
                <a:solidFill>
                  <a:schemeClr val="dk1"/>
                </a:solidFill>
                <a:effectLst/>
                <a:uFillTx/>
                <a:latin typeface="Arial"/>
              </a:rPr>
              <a:t>Click to edit the title text format</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BLANK_1_1_1_1_2_1">
    <p:bg>
      <p:bgPr>
        <a:solidFill>
          <a:srgbClr val="000000"/>
        </a:solidFill>
        <a:effectLst/>
      </p:bgPr>
    </p:bg>
    <p:spTree>
      <p:nvGrpSpPr>
        <p:cNvPr id="1" name=""/>
        <p:cNvGrpSpPr/>
        <p:nvPr/>
      </p:nvGrpSpPr>
      <p:grpSpPr>
        <a:xfrm>
          <a:off x="0" y="0"/>
          <a:ext cx="0" cy="0"/>
          <a:chOff x="0" y="0"/>
          <a:chExt cx="0" cy="0"/>
        </a:xfrm>
      </p:grpSpPr>
      <p:pic>
        <p:nvPicPr>
          <p:cNvPr id="4" name="Google Shape;54;p13"/>
          <p:cNvPicPr/>
          <p:nvPr/>
        </p:nvPicPr>
        <p:blipFill>
          <a:blip r:embed="rId2"/>
          <a:stretch/>
        </p:blipFill>
        <p:spPr>
          <a:xfrm>
            <a:off x="0" y="3600"/>
            <a:ext cx="9143640" cy="5143320"/>
          </a:xfrm>
          <a:prstGeom prst="rect">
            <a:avLst/>
          </a:prstGeom>
          <a:noFill/>
          <a:ln w="0">
            <a:noFill/>
          </a:ln>
        </p:spPr>
      </p:pic>
      <p:sp>
        <p:nvSpPr>
          <p:cNvPr id="5" name="PlaceHolder 1"/>
          <p:cNvSpPr>
            <a:spLocks noGrp="1"/>
          </p:cNvSpPr>
          <p:nvPr>
            <p:ph type="title"/>
          </p:nvPr>
        </p:nvSpPr>
        <p:spPr>
          <a:xfrm>
            <a:off x="282240" y="3918240"/>
            <a:ext cx="865440" cy="310320"/>
          </a:xfrm>
          <a:prstGeom prst="rect">
            <a:avLst/>
          </a:prstGeom>
          <a:noFill/>
          <a:ln w="0">
            <a:noFill/>
          </a:ln>
        </p:spPr>
        <p:txBody>
          <a:bodyPr lIns="91440" tIns="91440" rIns="91440" bIns="91440" anchor="ctr">
            <a:noAutofit/>
          </a:bodyPr>
          <a:lstStyle/>
          <a:p>
            <a:pPr indent="0" algn="ctr">
              <a:lnSpc>
                <a:spcPct val="100000"/>
              </a:lnSpc>
              <a:buNone/>
            </a:pPr>
            <a:r>
              <a:rPr lang="fr-FR" sz="2400" b="0" u="none" strike="noStrike">
                <a:solidFill>
                  <a:schemeClr val="lt2"/>
                </a:solidFill>
                <a:effectLst/>
                <a:uFillTx/>
                <a:latin typeface="Goldman"/>
                <a:ea typeface="Goldman"/>
              </a:rPr>
              <a:t>xx%</a:t>
            </a:r>
            <a:endParaRPr lang="fr-FR" sz="2400" b="0" u="none" strike="noStrike">
              <a:solidFill>
                <a:schemeClr val="dk1"/>
              </a:solidFill>
              <a:effectLst/>
              <a:uFillTx/>
              <a:latin typeface="Arial"/>
            </a:endParaRPr>
          </a:p>
        </p:txBody>
      </p:sp>
      <p:sp>
        <p:nvSpPr>
          <p:cNvPr id="6" name="PlaceHolder 2"/>
          <p:cNvSpPr>
            <a:spLocks noGrp="1"/>
          </p:cNvSpPr>
          <p:nvPr>
            <p:ph type="title"/>
          </p:nvPr>
        </p:nvSpPr>
        <p:spPr>
          <a:xfrm>
            <a:off x="282240" y="2855520"/>
            <a:ext cx="865440" cy="310320"/>
          </a:xfrm>
          <a:prstGeom prst="rect">
            <a:avLst/>
          </a:prstGeom>
          <a:noFill/>
          <a:ln w="0">
            <a:noFill/>
          </a:ln>
        </p:spPr>
        <p:txBody>
          <a:bodyPr lIns="91440" tIns="91440" rIns="91440" bIns="91440" anchor="ctr">
            <a:noAutofit/>
          </a:bodyPr>
          <a:lstStyle/>
          <a:p>
            <a:pPr indent="0" algn="ctr">
              <a:lnSpc>
                <a:spcPct val="100000"/>
              </a:lnSpc>
              <a:buNone/>
            </a:pPr>
            <a:r>
              <a:rPr lang="fr-FR" sz="2400" b="0" u="none" strike="noStrike">
                <a:solidFill>
                  <a:schemeClr val="lt2"/>
                </a:solidFill>
                <a:effectLst/>
                <a:uFillTx/>
                <a:latin typeface="Goldman"/>
                <a:ea typeface="Goldman"/>
              </a:rPr>
              <a:t>xx%</a:t>
            </a:r>
            <a:endParaRPr lang="fr-FR" sz="2400" b="0" u="none" strike="noStrike">
              <a:solidFill>
                <a:schemeClr val="dk1"/>
              </a:solidFill>
              <a:effectLst/>
              <a:uFillTx/>
              <a:latin typeface="Arial"/>
            </a:endParaRPr>
          </a:p>
        </p:txBody>
      </p:sp>
      <p:sp>
        <p:nvSpPr>
          <p:cNvPr id="7" name="PlaceHolder 3"/>
          <p:cNvSpPr>
            <a:spLocks noGrp="1"/>
          </p:cNvSpPr>
          <p:nvPr>
            <p:ph type="title"/>
          </p:nvPr>
        </p:nvSpPr>
        <p:spPr>
          <a:xfrm>
            <a:off x="282960" y="2324160"/>
            <a:ext cx="864000" cy="310320"/>
          </a:xfrm>
          <a:prstGeom prst="rect">
            <a:avLst/>
          </a:prstGeom>
          <a:noFill/>
          <a:ln w="0">
            <a:noFill/>
          </a:ln>
        </p:spPr>
        <p:txBody>
          <a:bodyPr lIns="91440" tIns="91440" rIns="91440" bIns="91440" anchor="ctr">
            <a:noAutofit/>
          </a:bodyPr>
          <a:lstStyle/>
          <a:p>
            <a:pPr indent="0" algn="ctr">
              <a:lnSpc>
                <a:spcPct val="100000"/>
              </a:lnSpc>
              <a:buNone/>
            </a:pPr>
            <a:r>
              <a:rPr lang="fr-FR" sz="2400" b="0" u="none" strike="noStrike">
                <a:solidFill>
                  <a:schemeClr val="lt2"/>
                </a:solidFill>
                <a:effectLst/>
                <a:uFillTx/>
                <a:latin typeface="Goldman"/>
                <a:ea typeface="Goldman"/>
              </a:rPr>
              <a:t>xx%</a:t>
            </a:r>
            <a:endParaRPr lang="fr-FR" sz="2400" b="0" u="none" strike="noStrike">
              <a:solidFill>
                <a:schemeClr val="dk1"/>
              </a:solidFill>
              <a:effectLst/>
              <a:uFillTx/>
              <a:latin typeface="Arial"/>
            </a:endParaRPr>
          </a:p>
        </p:txBody>
      </p:sp>
      <p:sp>
        <p:nvSpPr>
          <p:cNvPr id="8" name="PlaceHolder 4"/>
          <p:cNvSpPr>
            <a:spLocks noGrp="1"/>
          </p:cNvSpPr>
          <p:nvPr>
            <p:ph type="title"/>
          </p:nvPr>
        </p:nvSpPr>
        <p:spPr>
          <a:xfrm>
            <a:off x="282240" y="3386880"/>
            <a:ext cx="865440" cy="310320"/>
          </a:xfrm>
          <a:prstGeom prst="rect">
            <a:avLst/>
          </a:prstGeom>
          <a:noFill/>
          <a:ln w="0">
            <a:noFill/>
          </a:ln>
        </p:spPr>
        <p:txBody>
          <a:bodyPr lIns="91440" tIns="91440" rIns="91440" bIns="91440" anchor="ctr">
            <a:noAutofit/>
          </a:bodyPr>
          <a:lstStyle/>
          <a:p>
            <a:pPr indent="0" algn="ctr">
              <a:lnSpc>
                <a:spcPct val="100000"/>
              </a:lnSpc>
              <a:buNone/>
            </a:pPr>
            <a:r>
              <a:rPr lang="fr-FR" sz="2400" b="0" u="none" strike="noStrike">
                <a:solidFill>
                  <a:schemeClr val="lt2"/>
                </a:solidFill>
                <a:effectLst/>
                <a:uFillTx/>
                <a:latin typeface="Goldman"/>
                <a:ea typeface="Goldman"/>
              </a:rPr>
              <a:t>xx%</a:t>
            </a:r>
            <a:endParaRPr lang="fr-FR" sz="2400" b="0" u="none" strike="noStrike">
              <a:solidFill>
                <a:schemeClr val="dk1"/>
              </a:solidFill>
              <a:effectLst/>
              <a:uFillTx/>
              <a:latin typeface="Arial"/>
            </a:endParaRPr>
          </a:p>
        </p:txBody>
      </p:sp>
      <p:sp>
        <p:nvSpPr>
          <p:cNvPr id="9" name="PlaceHolder 5"/>
          <p:cNvSpPr>
            <a:spLocks noGrp="1"/>
          </p:cNvSpPr>
          <p:nvPr>
            <p:ph type="title"/>
          </p:nvPr>
        </p:nvSpPr>
        <p:spPr>
          <a:xfrm>
            <a:off x="282240" y="4449960"/>
            <a:ext cx="865440" cy="310320"/>
          </a:xfrm>
          <a:prstGeom prst="rect">
            <a:avLst/>
          </a:prstGeom>
          <a:noFill/>
          <a:ln w="0">
            <a:noFill/>
          </a:ln>
        </p:spPr>
        <p:txBody>
          <a:bodyPr lIns="91440" tIns="91440" rIns="91440" bIns="91440" anchor="ctr">
            <a:noAutofit/>
          </a:bodyPr>
          <a:lstStyle/>
          <a:p>
            <a:pPr indent="0" algn="ctr">
              <a:lnSpc>
                <a:spcPct val="100000"/>
              </a:lnSpc>
              <a:buNone/>
            </a:pPr>
            <a:r>
              <a:rPr lang="fr-FR" sz="2400" b="0" u="none" strike="noStrike">
                <a:solidFill>
                  <a:schemeClr val="lt2"/>
                </a:solidFill>
                <a:effectLst/>
                <a:uFillTx/>
                <a:latin typeface="Goldman"/>
                <a:ea typeface="Goldman"/>
              </a:rPr>
              <a:t>xx%</a:t>
            </a:r>
            <a:endParaRPr lang="fr-FR" sz="2400" b="0" u="none" strike="noStrike">
              <a:solidFill>
                <a:schemeClr val="dk1"/>
              </a:solidFill>
              <a:effectLst/>
              <a:uFillTx/>
              <a:latin typeface="Arial"/>
            </a:endParaRPr>
          </a:p>
        </p:txBody>
      </p:sp>
      <p:sp>
        <p:nvSpPr>
          <p:cNvPr id="10" name="PlaceHolder 6"/>
          <p:cNvSpPr>
            <a:spLocks noGrp="1"/>
          </p:cNvSpPr>
          <p:nvPr>
            <p:ph type="title"/>
          </p:nvPr>
        </p:nvSpPr>
        <p:spPr>
          <a:xfrm>
            <a:off x="5221440" y="308520"/>
            <a:ext cx="3631320" cy="1000440"/>
          </a:xfrm>
          <a:prstGeom prst="rect">
            <a:avLst/>
          </a:prstGeom>
          <a:noFill/>
          <a:ln w="0">
            <a:noFill/>
          </a:ln>
        </p:spPr>
        <p:txBody>
          <a:bodyPr lIns="91440" tIns="91440" rIns="91440" bIns="91440" anchor="t">
            <a:noAutofit/>
          </a:bodyPr>
          <a:lstStyle/>
          <a:p>
            <a:pPr indent="0">
              <a:buNone/>
            </a:pPr>
            <a:r>
              <a:rPr lang="fr-FR" sz="3000" b="0" u="none" strike="noStrike">
                <a:solidFill>
                  <a:schemeClr val="dk1"/>
                </a:solidFill>
                <a:effectLst/>
                <a:uFillTx/>
                <a:latin typeface="Arial"/>
              </a:rPr>
              <a:t>Click to edit the title text format</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CUSTOM">
    <p:bg>
      <p:bgPr>
        <a:solidFill>
          <a:srgbClr val="000000"/>
        </a:solidFill>
        <a:effectLst/>
      </p:bgPr>
    </p:bg>
    <p:spTree>
      <p:nvGrpSpPr>
        <p:cNvPr id="1" name=""/>
        <p:cNvGrpSpPr/>
        <p:nvPr/>
      </p:nvGrpSpPr>
      <p:grpSpPr>
        <a:xfrm>
          <a:off x="0" y="0"/>
          <a:ext cx="0" cy="0"/>
          <a:chOff x="0" y="0"/>
          <a:chExt cx="0" cy="0"/>
        </a:xfrm>
      </p:grpSpPr>
      <p:pic>
        <p:nvPicPr>
          <p:cNvPr id="11" name="Google Shape;67;p14"/>
          <p:cNvPicPr/>
          <p:nvPr/>
        </p:nvPicPr>
        <p:blipFill>
          <a:blip r:embed="rId2"/>
          <a:srcRect l="616"/>
          <a:stretch/>
        </p:blipFill>
        <p:spPr>
          <a:xfrm>
            <a:off x="0" y="0"/>
            <a:ext cx="9087120" cy="5143320"/>
          </a:xfrm>
          <a:prstGeom prst="rect">
            <a:avLst/>
          </a:prstGeom>
          <a:noFill/>
          <a:ln w="0">
            <a:noFill/>
          </a:ln>
        </p:spPr>
      </p:pic>
      <p:sp>
        <p:nvSpPr>
          <p:cNvPr id="12" name="PlaceHolder 1"/>
          <p:cNvSpPr>
            <a:spLocks noGrp="1"/>
          </p:cNvSpPr>
          <p:nvPr>
            <p:ph type="title"/>
          </p:nvPr>
        </p:nvSpPr>
        <p:spPr>
          <a:xfrm>
            <a:off x="1677600" y="485640"/>
            <a:ext cx="7175520" cy="1355400"/>
          </a:xfrm>
          <a:prstGeom prst="rect">
            <a:avLst/>
          </a:prstGeom>
          <a:noFill/>
          <a:ln w="0">
            <a:noFill/>
          </a:ln>
        </p:spPr>
        <p:txBody>
          <a:bodyPr lIns="91440" tIns="91440" rIns="91440" bIns="91440" anchor="t">
            <a:noAutofit/>
          </a:bodyPr>
          <a:lstStyle/>
          <a:p>
            <a:pPr indent="0">
              <a:buNone/>
            </a:pPr>
            <a:r>
              <a:rPr lang="fr-FR" sz="4000" b="0" u="none" strike="noStrike">
                <a:solidFill>
                  <a:schemeClr val="dk1"/>
                </a:solidFill>
                <a:effectLst/>
                <a:uFillTx/>
                <a:latin typeface="Arial"/>
              </a:rPr>
              <a:t>Click to edit the title text format</a:t>
            </a:r>
          </a:p>
        </p:txBody>
      </p:sp>
      <p:sp>
        <p:nvSpPr>
          <p:cNvPr id="13" name="PlaceHolder 2"/>
          <p:cNvSpPr>
            <a:spLocks noGrp="1"/>
          </p:cNvSpPr>
          <p:nvPr>
            <p:ph type="body"/>
          </p:nvPr>
        </p:nvSpPr>
        <p:spPr>
          <a:xfrm>
            <a:off x="457200" y="1203480"/>
            <a:ext cx="8229240" cy="2982960"/>
          </a:xfrm>
          <a:prstGeom prst="rect">
            <a:avLst/>
          </a:prstGeom>
          <a:noFill/>
          <a:ln w="0">
            <a:noFill/>
          </a:ln>
        </p:spPr>
        <p:txBody>
          <a:bodyPr lIns="0" tIns="0" rIns="0" bIns="0" anchor="t">
            <a:normAutofit/>
          </a:bodyPr>
          <a:lstStyle/>
          <a:p>
            <a:pPr marL="432000" indent="-324000">
              <a:spcBef>
                <a:spcPts val="1417"/>
              </a:spcBef>
              <a:buClr>
                <a:srgbClr val="FFFFFF"/>
              </a:buClr>
              <a:buSzPct val="45000"/>
              <a:buFont typeface="Wingdings" charset="2"/>
              <a:buChar char=""/>
            </a:pPr>
            <a:r>
              <a:rPr lang="fr-FR" sz="1400" b="0" u="none" strike="noStrike">
                <a:solidFill>
                  <a:srgbClr val="000000"/>
                </a:solidFill>
                <a:effectLst/>
                <a:uFillTx/>
                <a:latin typeface="Arial"/>
              </a:rPr>
              <a:t>Click to edit the outline text format</a:t>
            </a:r>
          </a:p>
          <a:p>
            <a:pPr marL="864000" lvl="1" indent="-324000">
              <a:spcBef>
                <a:spcPts val="1134"/>
              </a:spcBef>
              <a:buClr>
                <a:srgbClr val="FFFFFF"/>
              </a:buClr>
              <a:buSzPct val="75000"/>
              <a:buFont typeface="Symbol" charset="2"/>
              <a:buChar char=""/>
            </a:pPr>
            <a:r>
              <a:rPr lang="fr-FR" sz="1400" b="0" u="none" strike="noStrike">
                <a:solidFill>
                  <a:srgbClr val="000000"/>
                </a:solidFill>
                <a:effectLst/>
                <a:uFillTx/>
                <a:latin typeface="Arial"/>
              </a:rPr>
              <a:t>Second Outline Level</a:t>
            </a:r>
          </a:p>
          <a:p>
            <a:pPr marL="1296000" lvl="2" indent="-288000">
              <a:spcBef>
                <a:spcPts val="850"/>
              </a:spcBef>
              <a:buClr>
                <a:srgbClr val="FFFFFF"/>
              </a:buClr>
              <a:buSzPct val="45000"/>
              <a:buFont typeface="Wingdings" charset="2"/>
              <a:buChar char=""/>
            </a:pPr>
            <a:r>
              <a:rPr lang="fr-FR" sz="1400" b="0" u="none" strike="noStrike">
                <a:solidFill>
                  <a:srgbClr val="000000"/>
                </a:solidFill>
                <a:effectLst/>
                <a:uFillTx/>
                <a:latin typeface="Arial"/>
              </a:rPr>
              <a:t>Third Outline Level</a:t>
            </a:r>
          </a:p>
          <a:p>
            <a:pPr marL="1728000" lvl="3" indent="-216000">
              <a:spcBef>
                <a:spcPts val="567"/>
              </a:spcBef>
              <a:buClr>
                <a:srgbClr val="FFFFFF"/>
              </a:buClr>
              <a:buSzPct val="75000"/>
              <a:buFont typeface="Symbol" charset="2"/>
              <a:buChar char=""/>
            </a:pPr>
            <a:r>
              <a:rPr lang="fr-FR" sz="1400" b="0" u="none" strike="noStrike">
                <a:solidFill>
                  <a:srgbClr val="000000"/>
                </a:solidFill>
                <a:effectLst/>
                <a:uFillTx/>
                <a:latin typeface="Arial"/>
              </a:rPr>
              <a:t>Fourth Outline Level</a:t>
            </a:r>
          </a:p>
          <a:p>
            <a:pPr marL="2160000" lvl="4" indent="-216000">
              <a:spcBef>
                <a:spcPts val="283"/>
              </a:spcBef>
              <a:buClr>
                <a:srgbClr val="FFFFFF"/>
              </a:buClr>
              <a:buSzPct val="45000"/>
              <a:buFont typeface="Wingdings" charset="2"/>
              <a:buChar char=""/>
            </a:pPr>
            <a:r>
              <a:rPr lang="fr-FR" sz="2000" b="0" u="none" strike="noStrike">
                <a:solidFill>
                  <a:srgbClr val="000000"/>
                </a:solidFill>
                <a:effectLst/>
                <a:uFillTx/>
                <a:latin typeface="Arial"/>
              </a:rPr>
              <a:t>Fifth Outline Level</a:t>
            </a:r>
          </a:p>
          <a:p>
            <a:pPr marL="2592000" lvl="5" indent="-216000">
              <a:spcBef>
                <a:spcPts val="283"/>
              </a:spcBef>
              <a:buClr>
                <a:srgbClr val="FFFFFF"/>
              </a:buClr>
              <a:buSzPct val="45000"/>
              <a:buFont typeface="Wingdings" charset="2"/>
              <a:buChar char=""/>
            </a:pPr>
            <a:r>
              <a:rPr lang="fr-FR" sz="2000" b="0" u="none" strike="noStrike">
                <a:solidFill>
                  <a:srgbClr val="000000"/>
                </a:solidFill>
                <a:effectLst/>
                <a:uFillTx/>
                <a:latin typeface="Arial"/>
              </a:rPr>
              <a:t>Sixth Outline Level</a:t>
            </a:r>
          </a:p>
          <a:p>
            <a:pPr marL="3024000" lvl="6" indent="-216000">
              <a:spcBef>
                <a:spcPts val="283"/>
              </a:spcBef>
              <a:buClr>
                <a:srgbClr val="FFFFFF"/>
              </a:buClr>
              <a:buSzPct val="45000"/>
              <a:buFont typeface="Wingdings" charset="2"/>
              <a:buChar char=""/>
            </a:pPr>
            <a:r>
              <a:rPr lang="fr-FR" sz="2000" b="0" u="none" strike="noStrike">
                <a:solidFill>
                  <a:srgbClr val="000000"/>
                </a:solidFill>
                <a:effectLst/>
                <a:uFillTx/>
                <a:latin typeface="Arial"/>
              </a:rPr>
              <a:t>Seventh Outline Level</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ONE_COLUMN_TEXT_1">
    <p:bg>
      <p:bgPr>
        <a:solidFill>
          <a:srgbClr val="000000"/>
        </a:solidFill>
        <a:effectLst/>
      </p:bgPr>
    </p:bg>
    <p:spTree>
      <p:nvGrpSpPr>
        <p:cNvPr id="1" name=""/>
        <p:cNvGrpSpPr/>
        <p:nvPr/>
      </p:nvGrpSpPr>
      <p:grpSpPr>
        <a:xfrm>
          <a:off x="0" y="0"/>
          <a:ext cx="0" cy="0"/>
          <a:chOff x="0" y="0"/>
          <a:chExt cx="0" cy="0"/>
        </a:xfrm>
      </p:grpSpPr>
      <p:pic>
        <p:nvPicPr>
          <p:cNvPr id="14" name="Google Shape;71;p15"/>
          <p:cNvPicPr/>
          <p:nvPr/>
        </p:nvPicPr>
        <p:blipFill>
          <a:blip r:embed="rId2"/>
          <a:stretch/>
        </p:blipFill>
        <p:spPr>
          <a:xfrm>
            <a:off x="0" y="0"/>
            <a:ext cx="9143640" cy="5143320"/>
          </a:xfrm>
          <a:prstGeom prst="rect">
            <a:avLst/>
          </a:prstGeom>
          <a:noFill/>
          <a:ln w="0">
            <a:noFill/>
          </a:ln>
        </p:spPr>
      </p:pic>
      <p:sp>
        <p:nvSpPr>
          <p:cNvPr id="15" name="PlaceHolder 1"/>
          <p:cNvSpPr>
            <a:spLocks noGrp="1"/>
          </p:cNvSpPr>
          <p:nvPr>
            <p:ph type="body"/>
          </p:nvPr>
        </p:nvSpPr>
        <p:spPr>
          <a:xfrm>
            <a:off x="0" y="0"/>
            <a:ext cx="2969280" cy="5143320"/>
          </a:xfrm>
          <a:prstGeom prst="rect">
            <a:avLst/>
          </a:prstGeom>
          <a:noFill/>
          <a:ln w="0">
            <a:noFill/>
          </a:ln>
        </p:spPr>
        <p:txBody>
          <a:bodyPr lIns="90000" tIns="45000" rIns="90000" bIns="45000" anchor="t">
            <a:normAutofit fontScale="70000" lnSpcReduction="19999"/>
          </a:bodyPr>
          <a:lstStyle/>
          <a:p>
            <a:pPr marL="432000" indent="-324000">
              <a:spcBef>
                <a:spcPts val="1417"/>
              </a:spcBef>
              <a:buClr>
                <a:srgbClr val="FFFFFF"/>
              </a:buClr>
              <a:buSzPct val="45000"/>
              <a:buFont typeface="Wingdings" charset="2"/>
              <a:buChar char=""/>
            </a:pPr>
            <a:r>
              <a:rPr lang="fr-FR" sz="1800" b="0" u="none" strike="noStrike">
                <a:solidFill>
                  <a:srgbClr val="000000"/>
                </a:solidFill>
                <a:effectLst/>
                <a:uFillTx/>
                <a:latin typeface="Arial"/>
              </a:rPr>
              <a:t>Click to edit the outline text format</a:t>
            </a:r>
          </a:p>
          <a:p>
            <a:pPr marL="864000" lvl="1" indent="-324000">
              <a:spcBef>
                <a:spcPts val="1134"/>
              </a:spcBef>
              <a:buClr>
                <a:srgbClr val="FFFFFF"/>
              </a:buClr>
              <a:buSzPct val="75000"/>
              <a:buFont typeface="Symbol" charset="2"/>
              <a:buChar char=""/>
            </a:pPr>
            <a:r>
              <a:rPr lang="fr-FR" sz="1800" b="0" u="none" strike="noStrike">
                <a:solidFill>
                  <a:srgbClr val="000000"/>
                </a:solidFill>
                <a:effectLst/>
                <a:uFillTx/>
                <a:latin typeface="Arial"/>
              </a:rPr>
              <a:t>Second Outline Level</a:t>
            </a:r>
          </a:p>
          <a:p>
            <a:pPr marL="1296000" lvl="2" indent="-288000">
              <a:spcBef>
                <a:spcPts val="850"/>
              </a:spcBef>
              <a:buClr>
                <a:srgbClr val="FFFFFF"/>
              </a:buClr>
              <a:buSzPct val="45000"/>
              <a:buFont typeface="Wingdings" charset="2"/>
              <a:buChar char=""/>
            </a:pPr>
            <a:r>
              <a:rPr lang="fr-FR" sz="1800" b="0" u="none" strike="noStrike">
                <a:solidFill>
                  <a:srgbClr val="000000"/>
                </a:solidFill>
                <a:effectLst/>
                <a:uFillTx/>
                <a:latin typeface="Arial"/>
              </a:rPr>
              <a:t>Third Outline Level</a:t>
            </a:r>
          </a:p>
          <a:p>
            <a:pPr marL="1728000" lvl="3" indent="-216000">
              <a:spcBef>
                <a:spcPts val="567"/>
              </a:spcBef>
              <a:buClr>
                <a:srgbClr val="FFFFFF"/>
              </a:buClr>
              <a:buSzPct val="75000"/>
              <a:buFont typeface="Symbol" charset="2"/>
              <a:buChar char=""/>
            </a:pPr>
            <a:r>
              <a:rPr lang="fr-FR" sz="1800" b="0" u="none" strike="noStrike">
                <a:solidFill>
                  <a:srgbClr val="000000"/>
                </a:solidFill>
                <a:effectLst/>
                <a:uFillTx/>
                <a:latin typeface="Arial"/>
              </a:rPr>
              <a:t>Fourth Outline Level</a:t>
            </a:r>
          </a:p>
          <a:p>
            <a:pPr marL="2160000" lvl="4" indent="-216000">
              <a:spcBef>
                <a:spcPts val="283"/>
              </a:spcBef>
              <a:buClr>
                <a:srgbClr val="FFFFFF"/>
              </a:buClr>
              <a:buSzPct val="45000"/>
              <a:buFont typeface="Wingdings" charset="2"/>
              <a:buChar char=""/>
            </a:pPr>
            <a:r>
              <a:rPr lang="fr-FR" sz="1800" b="0" u="none" strike="noStrike">
                <a:solidFill>
                  <a:srgbClr val="000000"/>
                </a:solidFill>
                <a:effectLst/>
                <a:uFillTx/>
                <a:latin typeface="Arial"/>
              </a:rPr>
              <a:t>Fifth Outline Level</a:t>
            </a:r>
          </a:p>
          <a:p>
            <a:pPr marL="2592000" lvl="5" indent="-216000">
              <a:spcBef>
                <a:spcPts val="283"/>
              </a:spcBef>
              <a:buClr>
                <a:srgbClr val="FFFFFF"/>
              </a:buClr>
              <a:buSzPct val="45000"/>
              <a:buFont typeface="Wingdings" charset="2"/>
              <a:buChar char=""/>
            </a:pPr>
            <a:r>
              <a:rPr lang="fr-FR" sz="1800" b="0" u="none" strike="noStrike">
                <a:solidFill>
                  <a:srgbClr val="000000"/>
                </a:solidFill>
                <a:effectLst/>
                <a:uFillTx/>
                <a:latin typeface="Arial"/>
              </a:rPr>
              <a:t>Sixth Outline Level</a:t>
            </a:r>
          </a:p>
          <a:p>
            <a:pPr marL="3024000" lvl="6" indent="-216000">
              <a:spcBef>
                <a:spcPts val="283"/>
              </a:spcBef>
              <a:buClr>
                <a:srgbClr val="FFFFFF"/>
              </a:buClr>
              <a:buSzPct val="45000"/>
              <a:buFont typeface="Wingdings" charset="2"/>
              <a:buChar char=""/>
            </a:pPr>
            <a:r>
              <a:rPr lang="fr-FR" sz="1800" b="0" u="none" strike="noStrike">
                <a:solidFill>
                  <a:srgbClr val="000000"/>
                </a:solidFill>
                <a:effectLst/>
                <a:uFillTx/>
                <a:latin typeface="Arial"/>
              </a:rPr>
              <a:t>Seventh Outline Level</a:t>
            </a:r>
          </a:p>
        </p:txBody>
      </p:sp>
      <p:sp>
        <p:nvSpPr>
          <p:cNvPr id="16" name="PlaceHolder 2"/>
          <p:cNvSpPr>
            <a:spLocks noGrp="1"/>
          </p:cNvSpPr>
          <p:nvPr>
            <p:ph type="title"/>
          </p:nvPr>
        </p:nvSpPr>
        <p:spPr>
          <a:xfrm>
            <a:off x="3157560" y="304920"/>
            <a:ext cx="5918400" cy="1445400"/>
          </a:xfrm>
          <a:prstGeom prst="rect">
            <a:avLst/>
          </a:prstGeom>
          <a:noFill/>
          <a:ln w="0">
            <a:noFill/>
          </a:ln>
        </p:spPr>
        <p:txBody>
          <a:bodyPr lIns="91440" tIns="91440" rIns="91440" bIns="91440" anchor="t">
            <a:noAutofit/>
          </a:bodyPr>
          <a:lstStyle/>
          <a:p>
            <a:pPr indent="0">
              <a:buNone/>
            </a:pPr>
            <a:r>
              <a:rPr lang="fr-FR" sz="3000" b="0" u="none" strike="noStrike">
                <a:solidFill>
                  <a:schemeClr val="dk1"/>
                </a:solidFill>
                <a:effectLst/>
                <a:uFillTx/>
                <a:latin typeface="Arial"/>
              </a:rPr>
              <a:t>Click to edit the title text format</a:t>
            </a:r>
          </a:p>
        </p:txBody>
      </p:sp>
      <p:sp>
        <p:nvSpPr>
          <p:cNvPr id="17" name="PlaceHolder 3"/>
          <p:cNvSpPr>
            <a:spLocks noGrp="1"/>
          </p:cNvSpPr>
          <p:nvPr>
            <p:ph type="body"/>
          </p:nvPr>
        </p:nvSpPr>
        <p:spPr>
          <a:xfrm>
            <a:off x="3505680" y="1961280"/>
            <a:ext cx="5349960" cy="2833920"/>
          </a:xfrm>
          <a:prstGeom prst="rect">
            <a:avLst/>
          </a:prstGeom>
          <a:noFill/>
          <a:ln w="0">
            <a:noFill/>
          </a:ln>
        </p:spPr>
        <p:txBody>
          <a:bodyPr lIns="91440" tIns="91440" rIns="91440" bIns="91440" anchor="t">
            <a:noAutofit/>
          </a:bodyPr>
          <a:lstStyle/>
          <a:p>
            <a:pPr marL="432000" indent="-324000">
              <a:spcBef>
                <a:spcPts val="1417"/>
              </a:spcBef>
              <a:buClr>
                <a:srgbClr val="FFFFFF"/>
              </a:buClr>
              <a:buSzPct val="45000"/>
              <a:buFont typeface="Wingdings" charset="2"/>
              <a:buChar char=""/>
            </a:pPr>
            <a:r>
              <a:rPr lang="fr-FR" sz="1400" b="0" u="none" strike="noStrike">
                <a:solidFill>
                  <a:srgbClr val="000000"/>
                </a:solidFill>
                <a:effectLst/>
                <a:uFillTx/>
                <a:latin typeface="Arial"/>
              </a:rPr>
              <a:t>Click to edit the outline text format</a:t>
            </a:r>
          </a:p>
          <a:p>
            <a:pPr marL="864000" lvl="1" indent="-324000">
              <a:spcBef>
                <a:spcPts val="1134"/>
              </a:spcBef>
              <a:buClr>
                <a:srgbClr val="FFFFFF"/>
              </a:buClr>
              <a:buSzPct val="75000"/>
              <a:buFont typeface="Symbol" charset="2"/>
              <a:buChar char=""/>
            </a:pPr>
            <a:r>
              <a:rPr lang="fr-FR" sz="1400" b="0" u="none" strike="noStrike">
                <a:solidFill>
                  <a:srgbClr val="000000"/>
                </a:solidFill>
                <a:effectLst/>
                <a:uFillTx/>
                <a:latin typeface="Arial"/>
              </a:rPr>
              <a:t>Second Outline Level</a:t>
            </a:r>
          </a:p>
          <a:p>
            <a:pPr marL="1296000" lvl="2" indent="-288000">
              <a:spcBef>
                <a:spcPts val="850"/>
              </a:spcBef>
              <a:buClr>
                <a:srgbClr val="FFFFFF"/>
              </a:buClr>
              <a:buSzPct val="45000"/>
              <a:buFont typeface="Wingdings" charset="2"/>
              <a:buChar char=""/>
            </a:pPr>
            <a:r>
              <a:rPr lang="fr-FR" sz="1400" b="0" u="none" strike="noStrike">
                <a:solidFill>
                  <a:srgbClr val="000000"/>
                </a:solidFill>
                <a:effectLst/>
                <a:uFillTx/>
                <a:latin typeface="Arial"/>
              </a:rPr>
              <a:t>Third Outline Level</a:t>
            </a:r>
          </a:p>
          <a:p>
            <a:pPr marL="1728000" lvl="3" indent="-216000">
              <a:spcBef>
                <a:spcPts val="567"/>
              </a:spcBef>
              <a:buClr>
                <a:srgbClr val="FFFFFF"/>
              </a:buClr>
              <a:buSzPct val="75000"/>
              <a:buFont typeface="Symbol" charset="2"/>
              <a:buChar char=""/>
            </a:pPr>
            <a:r>
              <a:rPr lang="fr-FR" sz="1400" b="0" u="none" strike="noStrike">
                <a:solidFill>
                  <a:srgbClr val="000000"/>
                </a:solidFill>
                <a:effectLst/>
                <a:uFillTx/>
                <a:latin typeface="Arial"/>
              </a:rPr>
              <a:t>Fourth Outline Level</a:t>
            </a:r>
          </a:p>
          <a:p>
            <a:pPr marL="2160000" lvl="4" indent="-216000">
              <a:spcBef>
                <a:spcPts val="283"/>
              </a:spcBef>
              <a:buClr>
                <a:srgbClr val="FFFFFF"/>
              </a:buClr>
              <a:buSzPct val="45000"/>
              <a:buFont typeface="Wingdings" charset="2"/>
              <a:buChar char=""/>
            </a:pPr>
            <a:r>
              <a:rPr lang="fr-FR" sz="1400" b="0" u="none" strike="noStrike">
                <a:solidFill>
                  <a:srgbClr val="000000"/>
                </a:solidFill>
                <a:effectLst/>
                <a:uFillTx/>
                <a:latin typeface="Arial"/>
              </a:rPr>
              <a:t>Fifth Outline Level</a:t>
            </a:r>
          </a:p>
          <a:p>
            <a:pPr marL="2592000" lvl="5" indent="-216000">
              <a:spcBef>
                <a:spcPts val="283"/>
              </a:spcBef>
              <a:buClr>
                <a:srgbClr val="FFFFFF"/>
              </a:buClr>
              <a:buSzPct val="45000"/>
              <a:buFont typeface="Wingdings" charset="2"/>
              <a:buChar char=""/>
            </a:pPr>
            <a:r>
              <a:rPr lang="fr-FR" sz="1400" b="0" u="none" strike="noStrike">
                <a:solidFill>
                  <a:srgbClr val="000000"/>
                </a:solidFill>
                <a:effectLst/>
                <a:uFillTx/>
                <a:latin typeface="Arial"/>
              </a:rPr>
              <a:t>Sixth Outline Level</a:t>
            </a:r>
          </a:p>
          <a:p>
            <a:pPr marL="3024000" lvl="6" indent="-216000">
              <a:spcBef>
                <a:spcPts val="283"/>
              </a:spcBef>
              <a:buClr>
                <a:srgbClr val="FFFFFF"/>
              </a:buClr>
              <a:buSzPct val="45000"/>
              <a:buFont typeface="Wingdings" charset="2"/>
              <a:buChar char=""/>
            </a:pPr>
            <a:r>
              <a:rPr lang="fr-FR" sz="1400" b="0" u="none" strike="noStrike">
                <a:solidFill>
                  <a:srgbClr val="000000"/>
                </a:solidFill>
                <a:effectLst/>
                <a:uFillTx/>
                <a:latin typeface="Arial"/>
              </a:rPr>
              <a:t>Seventh Outline Level</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TITLE_ONLY_1">
    <p:bg>
      <p:bgPr>
        <a:solidFill>
          <a:srgbClr val="000000"/>
        </a:solidFill>
        <a:effectLst/>
      </p:bgPr>
    </p:bg>
    <p:spTree>
      <p:nvGrpSpPr>
        <p:cNvPr id="1" name=""/>
        <p:cNvGrpSpPr/>
        <p:nvPr/>
      </p:nvGrpSpPr>
      <p:grpSpPr>
        <a:xfrm>
          <a:off x="0" y="0"/>
          <a:ext cx="0" cy="0"/>
          <a:chOff x="0" y="0"/>
          <a:chExt cx="0" cy="0"/>
        </a:xfrm>
      </p:grpSpPr>
      <p:sp>
        <p:nvSpPr>
          <p:cNvPr id="18" name="PlaceHolder 1"/>
          <p:cNvSpPr>
            <a:spLocks noGrp="1"/>
          </p:cNvSpPr>
          <p:nvPr>
            <p:ph type="title"/>
          </p:nvPr>
        </p:nvSpPr>
        <p:spPr>
          <a:xfrm>
            <a:off x="413280" y="309960"/>
            <a:ext cx="8317440" cy="572400"/>
          </a:xfrm>
          <a:prstGeom prst="rect">
            <a:avLst/>
          </a:prstGeom>
          <a:noFill/>
          <a:ln w="0">
            <a:noFill/>
          </a:ln>
        </p:spPr>
        <p:txBody>
          <a:bodyPr lIns="91440" tIns="91440" rIns="91440" bIns="91440" anchor="t">
            <a:noAutofit/>
          </a:bodyPr>
          <a:lstStyle/>
          <a:p>
            <a:pPr indent="0">
              <a:buNone/>
            </a:pPr>
            <a:r>
              <a:rPr lang="fr-FR" sz="3000" b="0" u="none" strike="noStrike">
                <a:solidFill>
                  <a:schemeClr val="dk1"/>
                </a:solidFill>
                <a:effectLst/>
                <a:uFillTx/>
                <a:latin typeface="Arial"/>
              </a:rPr>
              <a:t>Click to edit the title text format</a:t>
            </a:r>
          </a:p>
        </p:txBody>
      </p:sp>
      <p:pic>
        <p:nvPicPr>
          <p:cNvPr id="19" name="Google Shape;77;p16"/>
          <p:cNvPicPr/>
          <p:nvPr/>
        </p:nvPicPr>
        <p:blipFill>
          <a:blip r:embed="rId2"/>
          <a:srcRect l="-13357" t="4877" r="13357" b="52464"/>
          <a:stretch/>
        </p:blipFill>
        <p:spPr>
          <a:xfrm rot="10800000">
            <a:off x="360" y="3031920"/>
            <a:ext cx="9143640" cy="2111400"/>
          </a:xfrm>
          <a:prstGeom prst="rect">
            <a:avLst/>
          </a:prstGeom>
          <a:noFill/>
          <a:ln w="0">
            <a:noFill/>
          </a:ln>
        </p:spPr>
      </p:pic>
      <p:pic>
        <p:nvPicPr>
          <p:cNvPr id="20" name="Google Shape;78;p16"/>
          <p:cNvPicPr/>
          <p:nvPr/>
        </p:nvPicPr>
        <p:blipFill>
          <a:blip r:embed="rId3"/>
          <a:srcRect l="72344" t="25162" r="853" b="22599"/>
          <a:stretch/>
        </p:blipFill>
        <p:spPr>
          <a:xfrm>
            <a:off x="6694200" y="0"/>
            <a:ext cx="2449440" cy="2585880"/>
          </a:xfrm>
          <a:prstGeom prst="rect">
            <a:avLst/>
          </a:prstGeom>
          <a:noFill/>
          <a:ln w="0">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TITLE_ONLY_2">
    <p:bg>
      <p:bgPr>
        <a:solidFill>
          <a:srgbClr val="000000"/>
        </a:solidFill>
        <a:effectLst/>
      </p:bgPr>
    </p:bg>
    <p:spTree>
      <p:nvGrpSpPr>
        <p:cNvPr id="1" name=""/>
        <p:cNvGrpSpPr/>
        <p:nvPr/>
      </p:nvGrpSpPr>
      <p:grpSpPr>
        <a:xfrm>
          <a:off x="0" y="0"/>
          <a:ext cx="0" cy="0"/>
          <a:chOff x="0" y="0"/>
          <a:chExt cx="0" cy="0"/>
        </a:xfrm>
      </p:grpSpPr>
      <p:sp>
        <p:nvSpPr>
          <p:cNvPr id="21" name="PlaceHolder 1"/>
          <p:cNvSpPr>
            <a:spLocks noGrp="1"/>
          </p:cNvSpPr>
          <p:nvPr>
            <p:ph type="title"/>
          </p:nvPr>
        </p:nvSpPr>
        <p:spPr>
          <a:xfrm>
            <a:off x="413280" y="309960"/>
            <a:ext cx="7703640" cy="572400"/>
          </a:xfrm>
          <a:prstGeom prst="rect">
            <a:avLst/>
          </a:prstGeom>
          <a:noFill/>
          <a:ln w="0">
            <a:noFill/>
          </a:ln>
        </p:spPr>
        <p:txBody>
          <a:bodyPr lIns="91440" tIns="91440" rIns="91440" bIns="91440" anchor="t">
            <a:noAutofit/>
          </a:bodyPr>
          <a:lstStyle/>
          <a:p>
            <a:pPr indent="0">
              <a:buNone/>
            </a:pPr>
            <a:r>
              <a:rPr lang="fr-FR" sz="3000" b="0" u="none" strike="noStrike">
                <a:solidFill>
                  <a:schemeClr val="dk1"/>
                </a:solidFill>
                <a:effectLst/>
                <a:uFillTx/>
                <a:latin typeface="Arial"/>
              </a:rPr>
              <a:t>Click to edit the title text format</a:t>
            </a:r>
          </a:p>
        </p:txBody>
      </p:sp>
      <p:pic>
        <p:nvPicPr>
          <p:cNvPr id="22" name="Google Shape;81;p17"/>
          <p:cNvPicPr/>
          <p:nvPr/>
        </p:nvPicPr>
        <p:blipFill>
          <a:blip r:embed="rId2"/>
          <a:srcRect l="-24476" t="2369" r="24476" b="-2369"/>
          <a:stretch/>
        </p:blipFill>
        <p:spPr>
          <a:xfrm>
            <a:off x="0" y="0"/>
            <a:ext cx="9143640" cy="4951080"/>
          </a:xfrm>
          <a:prstGeom prst="rect">
            <a:avLst/>
          </a:prstGeom>
          <a:noFill/>
          <a:ln w="0">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_1_1_1_2">
    <p:bg>
      <p:bgPr>
        <a:solidFill>
          <a:srgbClr val="000000"/>
        </a:solidFill>
        <a:effectLst/>
      </p:bgPr>
    </p:bg>
    <p:spTree>
      <p:nvGrpSpPr>
        <p:cNvPr id="1" name=""/>
        <p:cNvGrpSpPr/>
        <p:nvPr/>
      </p:nvGrpSpPr>
      <p:grpSpPr>
        <a:xfrm>
          <a:off x="0" y="0"/>
          <a:ext cx="0" cy="0"/>
          <a:chOff x="0" y="0"/>
          <a:chExt cx="0" cy="0"/>
        </a:xfrm>
      </p:grpSpPr>
      <p:pic>
        <p:nvPicPr>
          <p:cNvPr id="23" name="Google Shape;83;p18"/>
          <p:cNvPicPr/>
          <p:nvPr/>
        </p:nvPicPr>
        <p:blipFill>
          <a:blip r:embed="rId2"/>
          <a:stretch/>
        </p:blipFill>
        <p:spPr>
          <a:xfrm>
            <a:off x="0" y="0"/>
            <a:ext cx="9143640" cy="4951080"/>
          </a:xfrm>
          <a:prstGeom prst="rect">
            <a:avLst/>
          </a:prstGeom>
          <a:noFill/>
          <a:ln w="0">
            <a:noFill/>
          </a:ln>
        </p:spPr>
      </p:pic>
      <p:sp>
        <p:nvSpPr>
          <p:cNvPr id="24" name="PlaceHolder 1"/>
          <p:cNvSpPr>
            <a:spLocks noGrp="1"/>
          </p:cNvSpPr>
          <p:nvPr>
            <p:ph type="title"/>
          </p:nvPr>
        </p:nvSpPr>
        <p:spPr>
          <a:xfrm>
            <a:off x="3079080" y="2207160"/>
            <a:ext cx="920520" cy="435960"/>
          </a:xfrm>
          <a:prstGeom prst="rect">
            <a:avLst/>
          </a:prstGeom>
          <a:noFill/>
          <a:ln w="0">
            <a:noFill/>
          </a:ln>
        </p:spPr>
        <p:txBody>
          <a:bodyPr lIns="91440" tIns="91440" rIns="91440" bIns="91440" anchor="b">
            <a:noAutofit/>
          </a:bodyPr>
          <a:lstStyle/>
          <a:p>
            <a:pPr indent="0">
              <a:lnSpc>
                <a:spcPct val="100000"/>
              </a:lnSpc>
              <a:buNone/>
            </a:pPr>
            <a:r>
              <a:rPr lang="fr-FR" sz="2000" b="0" u="none" strike="noStrike">
                <a:solidFill>
                  <a:schemeClr val="lt2"/>
                </a:solidFill>
                <a:effectLst/>
                <a:uFillTx/>
                <a:latin typeface="Goldman"/>
                <a:ea typeface="Goldman"/>
              </a:rPr>
              <a:t>xx%</a:t>
            </a:r>
            <a:endParaRPr lang="fr-FR" sz="2000" b="0" u="none" strike="noStrike">
              <a:solidFill>
                <a:schemeClr val="dk1"/>
              </a:solidFill>
              <a:effectLst/>
              <a:uFillTx/>
              <a:latin typeface="Arial"/>
            </a:endParaRPr>
          </a:p>
        </p:txBody>
      </p:sp>
      <p:sp>
        <p:nvSpPr>
          <p:cNvPr id="25" name="PlaceHolder 2"/>
          <p:cNvSpPr>
            <a:spLocks noGrp="1"/>
          </p:cNvSpPr>
          <p:nvPr>
            <p:ph type="title"/>
          </p:nvPr>
        </p:nvSpPr>
        <p:spPr>
          <a:xfrm>
            <a:off x="413280" y="2207160"/>
            <a:ext cx="920520" cy="435600"/>
          </a:xfrm>
          <a:prstGeom prst="rect">
            <a:avLst/>
          </a:prstGeom>
          <a:noFill/>
          <a:ln w="0">
            <a:noFill/>
          </a:ln>
        </p:spPr>
        <p:txBody>
          <a:bodyPr lIns="91440" tIns="91440" rIns="91440" bIns="91440" anchor="b">
            <a:noAutofit/>
          </a:bodyPr>
          <a:lstStyle/>
          <a:p>
            <a:pPr indent="0">
              <a:lnSpc>
                <a:spcPct val="100000"/>
              </a:lnSpc>
              <a:buNone/>
            </a:pPr>
            <a:r>
              <a:rPr lang="fr-FR" sz="2000" b="0" u="none" strike="noStrike">
                <a:solidFill>
                  <a:schemeClr val="lt2"/>
                </a:solidFill>
                <a:effectLst/>
                <a:uFillTx/>
                <a:latin typeface="Goldman"/>
                <a:ea typeface="Goldman"/>
              </a:rPr>
              <a:t>xx%</a:t>
            </a:r>
            <a:endParaRPr lang="fr-FR" sz="2000" b="0" u="none" strike="noStrike">
              <a:solidFill>
                <a:schemeClr val="dk1"/>
              </a:solidFill>
              <a:effectLst/>
              <a:uFillTx/>
              <a:latin typeface="Arial"/>
            </a:endParaRPr>
          </a:p>
        </p:txBody>
      </p:sp>
      <p:sp>
        <p:nvSpPr>
          <p:cNvPr id="26" name="PlaceHolder 3"/>
          <p:cNvSpPr>
            <a:spLocks noGrp="1"/>
          </p:cNvSpPr>
          <p:nvPr>
            <p:ph type="title"/>
          </p:nvPr>
        </p:nvSpPr>
        <p:spPr>
          <a:xfrm>
            <a:off x="5746320" y="2207160"/>
            <a:ext cx="920520" cy="435960"/>
          </a:xfrm>
          <a:prstGeom prst="rect">
            <a:avLst/>
          </a:prstGeom>
          <a:noFill/>
          <a:ln w="0">
            <a:noFill/>
          </a:ln>
        </p:spPr>
        <p:txBody>
          <a:bodyPr lIns="91440" tIns="91440" rIns="91440" bIns="91440" anchor="b">
            <a:noAutofit/>
          </a:bodyPr>
          <a:lstStyle/>
          <a:p>
            <a:pPr indent="0">
              <a:lnSpc>
                <a:spcPct val="100000"/>
              </a:lnSpc>
              <a:buNone/>
            </a:pPr>
            <a:r>
              <a:rPr lang="fr-FR" sz="2000" b="0" u="none" strike="noStrike">
                <a:solidFill>
                  <a:schemeClr val="lt2"/>
                </a:solidFill>
                <a:effectLst/>
                <a:uFillTx/>
                <a:latin typeface="Goldman"/>
                <a:ea typeface="Goldman"/>
              </a:rPr>
              <a:t>xx%</a:t>
            </a:r>
            <a:endParaRPr lang="fr-FR" sz="2000" b="0" u="none" strike="noStrike">
              <a:solidFill>
                <a:schemeClr val="dk1"/>
              </a:solidFill>
              <a:effectLst/>
              <a:uFillTx/>
              <a:latin typeface="Arial"/>
            </a:endParaRPr>
          </a:p>
        </p:txBody>
      </p:sp>
      <p:sp>
        <p:nvSpPr>
          <p:cNvPr id="27" name="PlaceHolder 4"/>
          <p:cNvSpPr>
            <a:spLocks noGrp="1"/>
          </p:cNvSpPr>
          <p:nvPr>
            <p:ph type="title"/>
          </p:nvPr>
        </p:nvSpPr>
        <p:spPr>
          <a:xfrm>
            <a:off x="413280" y="309960"/>
            <a:ext cx="8686440" cy="572400"/>
          </a:xfrm>
          <a:prstGeom prst="rect">
            <a:avLst/>
          </a:prstGeom>
          <a:noFill/>
          <a:ln w="0">
            <a:noFill/>
          </a:ln>
        </p:spPr>
        <p:txBody>
          <a:bodyPr lIns="91440" tIns="91440" rIns="91440" bIns="91440" anchor="t">
            <a:noAutofit/>
          </a:bodyPr>
          <a:lstStyle/>
          <a:p>
            <a:pPr indent="0">
              <a:buNone/>
            </a:pPr>
            <a:r>
              <a:rPr lang="fr-FR" sz="3000" b="0" u="none" strike="noStrike">
                <a:solidFill>
                  <a:schemeClr val="dk1"/>
                </a:solidFill>
                <a:effectLst/>
                <a:uFillTx/>
                <a:latin typeface="Arial"/>
              </a:rPr>
              <a:t>Click to edit the title text format</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slideLayout" Target="../slideLayouts/slideLayout24.xml"/><Relationship Id="rId1" Type="http://schemas.openxmlformats.org/officeDocument/2006/relationships/slideLayout" Target="../slideLayouts/slideLayout23.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72" r:id="rId1"/>
    <p:sldLayoutId id="2147483673" r:id="rId2"/>
    <p:sldLayoutId id="2147483674"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 name="Google Shape;136;p28"/>
          <p:cNvPicPr/>
          <p:nvPr/>
        </p:nvPicPr>
        <p:blipFill>
          <a:blip r:embed="rId2"/>
          <a:srcRect l="2425" t="14808" r="2425" b="3824"/>
          <a:stretch/>
        </p:blipFill>
        <p:spPr>
          <a:xfrm>
            <a:off x="5585760" y="691200"/>
            <a:ext cx="3469320" cy="4452120"/>
          </a:xfrm>
          <a:prstGeom prst="rect">
            <a:avLst/>
          </a:prstGeom>
          <a:noFill/>
          <a:ln w="0">
            <a:noFill/>
          </a:ln>
        </p:spPr>
      </p:pic>
      <p:sp>
        <p:nvSpPr>
          <p:cNvPr id="72" name="PlaceHolder 1"/>
          <p:cNvSpPr>
            <a:spLocks noGrp="1"/>
          </p:cNvSpPr>
          <p:nvPr>
            <p:ph type="title"/>
          </p:nvPr>
        </p:nvSpPr>
        <p:spPr>
          <a:xfrm>
            <a:off x="514440" y="495360"/>
            <a:ext cx="5028840" cy="1761840"/>
          </a:xfrm>
          <a:prstGeom prst="rect">
            <a:avLst/>
          </a:prstGeom>
          <a:noFill/>
          <a:ln w="0">
            <a:noFill/>
          </a:ln>
        </p:spPr>
        <p:txBody>
          <a:bodyPr lIns="91440" tIns="91440" rIns="91440" bIns="91440" anchor="b">
            <a:normAutofit/>
          </a:bodyPr>
          <a:lstStyle/>
          <a:p>
            <a:pPr indent="0">
              <a:lnSpc>
                <a:spcPct val="100000"/>
              </a:lnSpc>
              <a:buNone/>
              <a:tabLst>
                <a:tab pos="0" algn="l"/>
              </a:tabLst>
            </a:pPr>
            <a:r>
              <a:rPr lang="en-US" sz="4800" b="0" u="none" strike="noStrike">
                <a:solidFill>
                  <a:schemeClr val="dk1"/>
                </a:solidFill>
                <a:effectLst/>
                <a:uFillTx/>
                <a:latin typeface="Goldman"/>
                <a:ea typeface="Goldman"/>
              </a:rPr>
              <a:t>AI Power BI</a:t>
            </a:r>
            <a:endParaRPr lang="fr-FR" sz="4800" b="0" u="none" strike="noStrike">
              <a:solidFill>
                <a:schemeClr val="dk1"/>
              </a:solidFill>
              <a:effectLst/>
              <a:uFillTx/>
              <a:latin typeface="Arial"/>
            </a:endParaRPr>
          </a:p>
        </p:txBody>
      </p:sp>
      <p:sp>
        <p:nvSpPr>
          <p:cNvPr id="73" name="PlaceHolder 2"/>
          <p:cNvSpPr>
            <a:spLocks noGrp="1"/>
          </p:cNvSpPr>
          <p:nvPr>
            <p:ph type="subTitle"/>
          </p:nvPr>
        </p:nvSpPr>
        <p:spPr>
          <a:xfrm>
            <a:off x="514440" y="4095720"/>
            <a:ext cx="2409480" cy="561600"/>
          </a:xfrm>
          <a:prstGeom prst="rect">
            <a:avLst/>
          </a:prstGeom>
          <a:noFill/>
          <a:ln w="0">
            <a:noFill/>
          </a:ln>
        </p:spPr>
        <p:txBody>
          <a:bodyPr lIns="91440" tIns="91440" rIns="91440" bIns="91440" anchor="t">
            <a:normAutofit fontScale="92500" lnSpcReduction="19999"/>
          </a:bodyPr>
          <a:lstStyle/>
          <a:p>
            <a:pPr indent="0">
              <a:lnSpc>
                <a:spcPct val="100000"/>
              </a:lnSpc>
              <a:buNone/>
              <a:tabLst>
                <a:tab pos="0" algn="l"/>
              </a:tabLst>
            </a:pPr>
            <a:r>
              <a:rPr lang="en-US" sz="1600" b="0" u="none" strike="noStrike">
                <a:solidFill>
                  <a:schemeClr val="dk1"/>
                </a:solidFill>
                <a:effectLst/>
                <a:uFillTx/>
                <a:latin typeface="Albert Sans"/>
                <a:ea typeface="Albert Sans"/>
              </a:rPr>
              <a:t>AWS AI for Bharat Hackathon Submission</a:t>
            </a:r>
            <a:endParaRPr lang="en-US" sz="1600" b="0" u="none" strike="noStrike">
              <a:solidFill>
                <a:srgbClr val="FFFFFF"/>
              </a:solidFill>
              <a:effectLst/>
              <a:uFillTx/>
              <a:latin typeface="OpenSymbo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Rectangle 94"/>
          <p:cNvSpPr/>
          <p:nvPr/>
        </p:nvSpPr>
        <p:spPr>
          <a:xfrm>
            <a:off x="476280" y="476280"/>
            <a:ext cx="3619080" cy="952200"/>
          </a:xfrm>
          <a:prstGeom prst="rect">
            <a:avLst/>
          </a:prstGeom>
          <a:noFill/>
          <a:ln w="0">
            <a:noFill/>
          </a:ln>
        </p:spPr>
        <p:style>
          <a:lnRef idx="0">
            <a:scrgbClr r="0" g="0" b="0"/>
          </a:lnRef>
          <a:fillRef idx="0">
            <a:scrgbClr r="0" g="0" b="0"/>
          </a:fillRef>
          <a:effectRef idx="0">
            <a:scrgbClr r="0" g="0" b="0"/>
          </a:effectRef>
          <a:fontRef idx="minor"/>
        </p:style>
        <p:txBody>
          <a:bodyPr anchor="t">
            <a:normAutofit fontScale="77500" lnSpcReduction="19999"/>
          </a:bodyPr>
          <a:lstStyle/>
          <a:p>
            <a:pPr defTabSz="914400">
              <a:lnSpc>
                <a:spcPct val="100000"/>
              </a:lnSpc>
              <a:tabLst>
                <a:tab pos="0" algn="l"/>
              </a:tabLst>
            </a:pPr>
            <a:r>
              <a:rPr lang="en-US" sz="3000" b="0" u="none" strike="noStrike">
                <a:solidFill>
                  <a:schemeClr val="dk1"/>
                </a:solidFill>
                <a:effectLst/>
                <a:uFillTx/>
                <a:latin typeface="Goldman"/>
              </a:rPr>
              <a:t>Cloud-native scalable architecture with key visualization features</a:t>
            </a:r>
            <a:endParaRPr lang="en-US" sz="3000" b="0" u="none" strike="noStrike">
              <a:solidFill>
                <a:srgbClr val="FFFFFF"/>
              </a:solidFill>
              <a:effectLst/>
              <a:uFillTx/>
              <a:latin typeface="OpenSymbol"/>
            </a:endParaRPr>
          </a:p>
        </p:txBody>
      </p:sp>
      <p:sp>
        <p:nvSpPr>
          <p:cNvPr id="96" name="Rectangle 95"/>
          <p:cNvSpPr/>
          <p:nvPr/>
        </p:nvSpPr>
        <p:spPr>
          <a:xfrm>
            <a:off x="476280" y="1905120"/>
            <a:ext cx="3619080" cy="2761920"/>
          </a:xfrm>
          <a:prstGeom prst="rect">
            <a:avLst/>
          </a:prstGeom>
          <a:noFill/>
          <a:ln w="0">
            <a:noFill/>
          </a:ln>
        </p:spPr>
        <p:style>
          <a:lnRef idx="0">
            <a:scrgbClr r="0" g="0" b="0"/>
          </a:lnRef>
          <a:fillRef idx="0">
            <a:scrgbClr r="0" g="0" b="0"/>
          </a:fillRef>
          <a:effectRef idx="0">
            <a:scrgbClr r="0" g="0" b="0"/>
          </a:effectRef>
          <a:fontRef idx="minor"/>
        </p:style>
        <p:txBody>
          <a:bodyPr anchor="t">
            <a:normAutofit/>
          </a:bodyPr>
          <a:lstStyle/>
          <a:p>
            <a:pPr defTabSz="914400">
              <a:lnSpc>
                <a:spcPct val="150000"/>
              </a:lnSpc>
              <a:tabLst>
                <a:tab pos="0" algn="l"/>
              </a:tabLst>
            </a:pPr>
            <a:r>
              <a:rPr lang="en-US" sz="1200" b="0" u="none" strike="noStrike">
                <a:solidFill>
                  <a:schemeClr val="dk1"/>
                </a:solidFill>
                <a:effectLst/>
                <a:uFillTx/>
                <a:latin typeface="Albert Sans"/>
              </a:rPr>
              <a:t>Built on AWS, the platform uses services like EC2, S3, Lambda, and RDS for secure, scalable cloud hosting. It supports advanced visualization recommendations, forecasting, anomaly detection, and export options, enabling enterprise-grade, automated business intelligence at scale.</a:t>
            </a:r>
            <a:endParaRPr lang="en-US" sz="1200" b="0" u="none" strike="noStrike">
              <a:solidFill>
                <a:srgbClr val="FFFFFF"/>
              </a:solidFill>
              <a:effectLst/>
              <a:uFillTx/>
              <a:latin typeface="OpenSymbol"/>
            </a:endParaRPr>
          </a:p>
        </p:txBody>
      </p:sp>
      <p:pic>
        <p:nvPicPr>
          <p:cNvPr id="97" name="image6991a90e05e99" descr="image6991a90e05e9d"/>
          <p:cNvPicPr/>
          <p:nvPr/>
        </p:nvPicPr>
        <p:blipFill>
          <a:blip r:embed="rId2"/>
          <a:stretch/>
        </p:blipFill>
        <p:spPr>
          <a:xfrm>
            <a:off x="4572000" y="0"/>
            <a:ext cx="4571640" cy="5143320"/>
          </a:xfrm>
          <a:prstGeom prst="rect">
            <a:avLst/>
          </a:prstGeom>
          <a:noFill/>
          <a:ln w="0">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PlaceHolder 1"/>
          <p:cNvSpPr>
            <a:spLocks noGrp="1"/>
          </p:cNvSpPr>
          <p:nvPr>
            <p:ph type="title"/>
          </p:nvPr>
        </p:nvSpPr>
        <p:spPr>
          <a:xfrm>
            <a:off x="1676520" y="485640"/>
            <a:ext cx="7171920" cy="1352160"/>
          </a:xfrm>
          <a:prstGeom prst="rect">
            <a:avLst/>
          </a:prstGeom>
          <a:noFill/>
          <a:ln w="0">
            <a:noFill/>
          </a:ln>
        </p:spPr>
        <p:txBody>
          <a:bodyPr lIns="91440" tIns="91440" rIns="91440" bIns="91440" anchor="t">
            <a:normAutofit/>
          </a:bodyPr>
          <a:lstStyle/>
          <a:p>
            <a:pPr indent="0" algn="r">
              <a:lnSpc>
                <a:spcPct val="100000"/>
              </a:lnSpc>
              <a:buNone/>
              <a:tabLst>
                <a:tab pos="0" algn="l"/>
              </a:tabLst>
            </a:pPr>
            <a:r>
              <a:rPr lang="en-US" sz="4000" b="0" u="none" strike="noStrike">
                <a:solidFill>
                  <a:schemeClr val="dk1"/>
                </a:solidFill>
                <a:effectLst/>
                <a:uFillTx/>
                <a:latin typeface="Goldman"/>
                <a:ea typeface="Goldman"/>
              </a:rPr>
              <a:t>Conclusions</a:t>
            </a:r>
            <a:endParaRPr lang="fr-FR" sz="4000" b="0" u="none" strike="noStrike">
              <a:solidFill>
                <a:schemeClr val="dk1"/>
              </a:solidFill>
              <a:effectLst/>
              <a:uFillTx/>
              <a:latin typeface="Arial"/>
            </a:endParaRPr>
          </a:p>
        </p:txBody>
      </p:sp>
      <p:sp>
        <p:nvSpPr>
          <p:cNvPr id="99" name="PlaceHolder 2"/>
          <p:cNvSpPr>
            <a:spLocks noGrp="1"/>
          </p:cNvSpPr>
          <p:nvPr>
            <p:ph type="subTitle"/>
          </p:nvPr>
        </p:nvSpPr>
        <p:spPr>
          <a:xfrm>
            <a:off x="2886120" y="1905120"/>
            <a:ext cx="5886000" cy="2723760"/>
          </a:xfrm>
          <a:prstGeom prst="rect">
            <a:avLst/>
          </a:prstGeom>
          <a:noFill/>
          <a:ln w="0">
            <a:noFill/>
          </a:ln>
        </p:spPr>
        <p:txBody>
          <a:bodyPr lIns="91440" tIns="91440" rIns="91440" bIns="91440" anchor="b">
            <a:normAutofit/>
          </a:bodyPr>
          <a:lstStyle/>
          <a:p>
            <a:pPr indent="0">
              <a:lnSpc>
                <a:spcPct val="150000"/>
              </a:lnSpc>
              <a:buNone/>
              <a:tabLst>
                <a:tab pos="0" algn="l"/>
              </a:tabLst>
            </a:pPr>
            <a:r>
              <a:rPr lang="en-US" sz="1200" b="0" u="none" strike="noStrike">
                <a:solidFill>
                  <a:schemeClr val="dk1"/>
                </a:solidFill>
                <a:effectLst/>
                <a:uFillTx/>
                <a:latin typeface="Albert Sans"/>
                <a:ea typeface="Albert Sans"/>
              </a:rPr>
              <a:t>Our AI-Powered Power BI Expert addresses key BI challenges by </a:t>
            </a:r>
            <a:r>
              <a:rPr lang="en-US" sz="1200" b="1" u="none" strike="noStrike">
                <a:solidFill>
                  <a:schemeClr val="dk1"/>
                </a:solidFill>
                <a:effectLst/>
                <a:uFillTx/>
                <a:latin typeface="Albert Sans"/>
                <a:ea typeface="Albert Sans"/>
              </a:rPr>
              <a:t>automating data cleaning, modeling, and dashboard generation</a:t>
            </a:r>
            <a:r>
              <a:rPr lang="en-US" sz="1200" b="0" u="none" strike="noStrike">
                <a:solidFill>
                  <a:schemeClr val="dk1"/>
                </a:solidFill>
                <a:effectLst/>
                <a:uFillTx/>
                <a:latin typeface="Albert Sans"/>
                <a:ea typeface="Albert Sans"/>
              </a:rPr>
              <a:t>. It democratizes business intelligence, enabling SMEs to generate insightful dashboards with ease. The solution’s cloud-native architecture ensures scalability and security, positioning it as a game-changing tool for data-driven decision-making.</a:t>
            </a:r>
            <a:endParaRPr lang="en-US" sz="1200" b="0" u="none" strike="noStrike">
              <a:solidFill>
                <a:srgbClr val="FFFFFF"/>
              </a:solidFill>
              <a:effectLst/>
              <a:uFillTx/>
              <a:latin typeface="OpenSymbo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PlaceHolder 1"/>
          <p:cNvSpPr>
            <a:spLocks noGrp="1"/>
          </p:cNvSpPr>
          <p:nvPr>
            <p:ph type="title"/>
          </p:nvPr>
        </p:nvSpPr>
        <p:spPr>
          <a:xfrm>
            <a:off x="561960" y="504360"/>
            <a:ext cx="5086080" cy="1057320"/>
          </a:xfrm>
          <a:prstGeom prst="rect">
            <a:avLst/>
          </a:prstGeom>
          <a:noFill/>
          <a:ln w="0">
            <a:noFill/>
          </a:ln>
        </p:spPr>
        <p:txBody>
          <a:bodyPr lIns="91440" tIns="91440" rIns="91440" bIns="91440" anchor="b">
            <a:spAutoFit/>
          </a:bodyPr>
          <a:lstStyle/>
          <a:p>
            <a:pPr indent="0">
              <a:lnSpc>
                <a:spcPct val="100000"/>
              </a:lnSpc>
              <a:buNone/>
              <a:tabLst>
                <a:tab pos="0" algn="l"/>
              </a:tabLst>
            </a:pPr>
            <a:r>
              <a:rPr lang="en" sz="5400" b="0" u="none" strike="noStrike">
                <a:solidFill>
                  <a:schemeClr val="dk1"/>
                </a:solidFill>
                <a:effectLst/>
                <a:uFillTx/>
                <a:latin typeface="Goldman"/>
                <a:ea typeface="Goldman"/>
              </a:rPr>
              <a:t>THANK YOU</a:t>
            </a:r>
            <a:endParaRPr lang="fr-FR" sz="5400" b="0" u="none" strike="noStrike">
              <a:solidFill>
                <a:schemeClr val="dk1"/>
              </a:solidFill>
              <a:effectLst/>
              <a:uFillTx/>
              <a:latin typeface="Arial"/>
            </a:endParaRPr>
          </a:p>
        </p:txBody>
      </p:sp>
      <p:sp>
        <p:nvSpPr>
          <p:cNvPr id="101" name="PlaceHolder 2"/>
          <p:cNvSpPr>
            <a:spLocks noGrp="1"/>
          </p:cNvSpPr>
          <p:nvPr>
            <p:ph type="subTitle"/>
          </p:nvPr>
        </p:nvSpPr>
        <p:spPr>
          <a:xfrm>
            <a:off x="561960" y="1562040"/>
            <a:ext cx="4447800" cy="1229040"/>
          </a:xfrm>
          <a:prstGeom prst="rect">
            <a:avLst/>
          </a:prstGeom>
          <a:noFill/>
          <a:ln w="0">
            <a:noFill/>
          </a:ln>
        </p:spPr>
        <p:txBody>
          <a:bodyPr lIns="91440" tIns="91440" rIns="91440" bIns="91440" anchor="t">
            <a:spAutoFit/>
          </a:bodyPr>
          <a:lstStyle/>
          <a:p>
            <a:pPr indent="0">
              <a:lnSpc>
                <a:spcPct val="100000"/>
              </a:lnSpc>
              <a:buNone/>
              <a:tabLst>
                <a:tab pos="0" algn="l"/>
              </a:tabLst>
            </a:pPr>
            <a:r>
              <a:rPr lang="en" sz="1200" b="0" u="none" strike="noStrike">
                <a:solidFill>
                  <a:schemeClr val="dk1"/>
                </a:solidFill>
                <a:effectLst/>
                <a:uFillTx/>
                <a:latin typeface="Albert Sans"/>
                <a:ea typeface="Albert Sans"/>
              </a:rPr>
              <a:t>Do you have any questions?</a:t>
            </a:r>
            <a:endParaRPr lang="en-US" sz="1200" b="0" u="none" strike="noStrike">
              <a:solidFill>
                <a:srgbClr val="FFFFFF"/>
              </a:solidFill>
              <a:effectLst/>
              <a:uFillTx/>
              <a:latin typeface="OpenSymbol"/>
            </a:endParaRPr>
          </a:p>
          <a:p>
            <a:pPr indent="0">
              <a:lnSpc>
                <a:spcPct val="100000"/>
              </a:lnSpc>
              <a:spcBef>
                <a:spcPts val="1001"/>
              </a:spcBef>
              <a:buNone/>
              <a:tabLst>
                <a:tab pos="0" algn="l"/>
              </a:tabLst>
            </a:pPr>
            <a:r>
              <a:rPr lang="en" sz="1200" b="0" u="none" strike="noStrike">
                <a:solidFill>
                  <a:schemeClr val="dk1"/>
                </a:solidFill>
                <a:effectLst/>
                <a:uFillTx/>
                <a:latin typeface="Albert Sans"/>
                <a:ea typeface="Albert Sans"/>
              </a:rPr>
              <a:t>youremail@freepik.com</a:t>
            </a:r>
            <a:endParaRPr lang="en-US" sz="1200" b="0" u="none" strike="noStrike">
              <a:solidFill>
                <a:srgbClr val="FFFFFF"/>
              </a:solidFill>
              <a:effectLst/>
              <a:uFillTx/>
              <a:latin typeface="OpenSymbol"/>
            </a:endParaRPr>
          </a:p>
          <a:p>
            <a:pPr indent="0">
              <a:lnSpc>
                <a:spcPct val="100000"/>
              </a:lnSpc>
              <a:buNone/>
              <a:tabLst>
                <a:tab pos="0" algn="l"/>
              </a:tabLst>
            </a:pPr>
            <a:r>
              <a:rPr lang="en" sz="1200" b="0" u="none" strike="noStrike">
                <a:solidFill>
                  <a:schemeClr val="dk1"/>
                </a:solidFill>
                <a:effectLst/>
                <a:uFillTx/>
                <a:latin typeface="Albert Sans"/>
                <a:ea typeface="Albert Sans"/>
              </a:rPr>
              <a:t>+00 000 000 000</a:t>
            </a:r>
            <a:endParaRPr lang="en-US" sz="1200" b="0" u="none" strike="noStrike">
              <a:solidFill>
                <a:srgbClr val="FFFFFF"/>
              </a:solidFill>
              <a:effectLst/>
              <a:uFillTx/>
              <a:latin typeface="OpenSymbol"/>
            </a:endParaRPr>
          </a:p>
          <a:p>
            <a:pPr indent="0">
              <a:lnSpc>
                <a:spcPct val="100000"/>
              </a:lnSpc>
              <a:buNone/>
              <a:tabLst>
                <a:tab pos="0" algn="l"/>
              </a:tabLst>
            </a:pPr>
            <a:r>
              <a:rPr lang="en" sz="1200" b="0" u="none" strike="noStrike">
                <a:solidFill>
                  <a:schemeClr val="dk1"/>
                </a:solidFill>
                <a:effectLst/>
                <a:uFillTx/>
                <a:latin typeface="Albert Sans"/>
                <a:ea typeface="Albert Sans"/>
              </a:rPr>
              <a:t>yourwebsite.com</a:t>
            </a:r>
            <a:endParaRPr lang="en-US" sz="1200" b="0" u="none" strike="noStrike">
              <a:solidFill>
                <a:srgbClr val="FFFFFF"/>
              </a:solidFill>
              <a:effectLst/>
              <a:uFillTx/>
              <a:latin typeface="OpenSymbol"/>
            </a:endParaRPr>
          </a:p>
        </p:txBody>
      </p:sp>
      <p:grpSp>
        <p:nvGrpSpPr>
          <p:cNvPr id="102" name="Google Shape;303;p41"/>
          <p:cNvGrpSpPr/>
          <p:nvPr/>
        </p:nvGrpSpPr>
        <p:grpSpPr>
          <a:xfrm>
            <a:off x="7415280" y="4388040"/>
            <a:ext cx="275760" cy="275760"/>
            <a:chOff x="7415280" y="4388040"/>
            <a:chExt cx="275760" cy="275760"/>
          </a:xfrm>
        </p:grpSpPr>
        <p:sp>
          <p:nvSpPr>
            <p:cNvPr id="103" name="Google Shape;304;p41"/>
            <p:cNvSpPr/>
            <p:nvPr/>
          </p:nvSpPr>
          <p:spPr>
            <a:xfrm>
              <a:off x="7415280" y="4388040"/>
              <a:ext cx="275760" cy="275760"/>
            </a:xfrm>
            <a:custGeom>
              <a:avLst/>
              <a:gdLst>
                <a:gd name="textAreaLeft" fmla="*/ 0 w 275760"/>
                <a:gd name="textAreaRight" fmla="*/ 276120 w 275760"/>
                <a:gd name="textAreaTop" fmla="*/ 0 h 275760"/>
                <a:gd name="textAreaBottom" fmla="*/ 276120 h 275760"/>
              </a:gdLst>
              <a:ahLst/>
              <a:cxnLst/>
              <a:rect l="textAreaLeft" t="textAreaTop" r="textAreaRight" b="textAreaBottom"/>
              <a:pathLst>
                <a:path w="6764" h="6764">
                  <a:moveTo>
                    <a:pt x="5335" y="346"/>
                  </a:moveTo>
                  <a:cubicBezTo>
                    <a:pt x="5930" y="346"/>
                    <a:pt x="6418" y="834"/>
                    <a:pt x="6418" y="1429"/>
                  </a:cubicBezTo>
                  <a:lnTo>
                    <a:pt x="6418" y="5335"/>
                  </a:lnTo>
                  <a:cubicBezTo>
                    <a:pt x="6418" y="5930"/>
                    <a:pt x="5930" y="6418"/>
                    <a:pt x="5335" y="6418"/>
                  </a:cubicBezTo>
                  <a:lnTo>
                    <a:pt x="1429" y="6418"/>
                  </a:lnTo>
                  <a:cubicBezTo>
                    <a:pt x="834" y="6418"/>
                    <a:pt x="346" y="5930"/>
                    <a:pt x="346" y="5335"/>
                  </a:cubicBezTo>
                  <a:lnTo>
                    <a:pt x="346" y="1429"/>
                  </a:lnTo>
                  <a:cubicBezTo>
                    <a:pt x="346" y="834"/>
                    <a:pt x="834" y="346"/>
                    <a:pt x="1429" y="346"/>
                  </a:cubicBezTo>
                  <a:close/>
                  <a:moveTo>
                    <a:pt x="1429" y="1"/>
                  </a:moveTo>
                  <a:cubicBezTo>
                    <a:pt x="644" y="1"/>
                    <a:pt x="1" y="644"/>
                    <a:pt x="1" y="1429"/>
                  </a:cubicBezTo>
                  <a:lnTo>
                    <a:pt x="1" y="5335"/>
                  </a:lnTo>
                  <a:cubicBezTo>
                    <a:pt x="1" y="6120"/>
                    <a:pt x="644" y="6763"/>
                    <a:pt x="1429" y="6763"/>
                  </a:cubicBezTo>
                  <a:lnTo>
                    <a:pt x="5335" y="6763"/>
                  </a:lnTo>
                  <a:cubicBezTo>
                    <a:pt x="6121" y="6763"/>
                    <a:pt x="6763" y="6120"/>
                    <a:pt x="6763" y="5335"/>
                  </a:cubicBezTo>
                  <a:lnTo>
                    <a:pt x="6763" y="1429"/>
                  </a:lnTo>
                  <a:cubicBezTo>
                    <a:pt x="6763" y="644"/>
                    <a:pt x="6121" y="1"/>
                    <a:pt x="5335" y="1"/>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sp>
          <p:nvSpPr>
            <p:cNvPr id="104" name="Google Shape;305;p41"/>
            <p:cNvSpPr/>
            <p:nvPr/>
          </p:nvSpPr>
          <p:spPr>
            <a:xfrm>
              <a:off x="7479360" y="4453560"/>
              <a:ext cx="146880" cy="144000"/>
            </a:xfrm>
            <a:custGeom>
              <a:avLst/>
              <a:gdLst>
                <a:gd name="textAreaLeft" fmla="*/ 0 w 146880"/>
                <a:gd name="textAreaRight" fmla="*/ 147240 w 146880"/>
                <a:gd name="textAreaTop" fmla="*/ 0 h 144000"/>
                <a:gd name="textAreaBottom" fmla="*/ 144360 h 144000"/>
              </a:gdLst>
              <a:ahLst/>
              <a:cxnLst/>
              <a:rect l="textAreaLeft" t="textAreaTop" r="textAreaRight" b="textAreaBottom"/>
              <a:pathLst>
                <a:path w="3607" h="3542">
                  <a:moveTo>
                    <a:pt x="1822" y="0"/>
                  </a:moveTo>
                  <a:cubicBezTo>
                    <a:pt x="812" y="0"/>
                    <a:pt x="1" y="851"/>
                    <a:pt x="59" y="1859"/>
                  </a:cubicBezTo>
                  <a:cubicBezTo>
                    <a:pt x="95" y="2776"/>
                    <a:pt x="833" y="3502"/>
                    <a:pt x="1726" y="3538"/>
                  </a:cubicBezTo>
                  <a:cubicBezTo>
                    <a:pt x="1764" y="3541"/>
                    <a:pt x="1802" y="3542"/>
                    <a:pt x="1840" y="3542"/>
                  </a:cubicBezTo>
                  <a:cubicBezTo>
                    <a:pt x="2178" y="3542"/>
                    <a:pt x="2494" y="3447"/>
                    <a:pt x="2762" y="3276"/>
                  </a:cubicBezTo>
                  <a:cubicBezTo>
                    <a:pt x="2857" y="3217"/>
                    <a:pt x="2869" y="3086"/>
                    <a:pt x="2797" y="3014"/>
                  </a:cubicBezTo>
                  <a:cubicBezTo>
                    <a:pt x="2761" y="2978"/>
                    <a:pt x="2711" y="2964"/>
                    <a:pt x="2664" y="2964"/>
                  </a:cubicBezTo>
                  <a:cubicBezTo>
                    <a:pt x="2634" y="2964"/>
                    <a:pt x="2606" y="2969"/>
                    <a:pt x="2583" y="2979"/>
                  </a:cubicBezTo>
                  <a:cubicBezTo>
                    <a:pt x="2380" y="3096"/>
                    <a:pt x="2149" y="3185"/>
                    <a:pt x="1897" y="3185"/>
                  </a:cubicBezTo>
                  <a:cubicBezTo>
                    <a:pt x="1868" y="3185"/>
                    <a:pt x="1839" y="3183"/>
                    <a:pt x="1809" y="3181"/>
                  </a:cubicBezTo>
                  <a:cubicBezTo>
                    <a:pt x="1023" y="3169"/>
                    <a:pt x="380" y="2514"/>
                    <a:pt x="392" y="1716"/>
                  </a:cubicBezTo>
                  <a:cubicBezTo>
                    <a:pt x="426" y="948"/>
                    <a:pt x="1028" y="330"/>
                    <a:pt x="1792" y="330"/>
                  </a:cubicBezTo>
                  <a:cubicBezTo>
                    <a:pt x="1833" y="330"/>
                    <a:pt x="1874" y="332"/>
                    <a:pt x="1916" y="335"/>
                  </a:cubicBezTo>
                  <a:cubicBezTo>
                    <a:pt x="2619" y="371"/>
                    <a:pt x="3190" y="943"/>
                    <a:pt x="3250" y="1633"/>
                  </a:cubicBezTo>
                  <a:cubicBezTo>
                    <a:pt x="3285" y="1919"/>
                    <a:pt x="3214" y="2193"/>
                    <a:pt x="3095" y="2431"/>
                  </a:cubicBezTo>
                  <a:cubicBezTo>
                    <a:pt x="3059" y="2490"/>
                    <a:pt x="3059" y="2574"/>
                    <a:pt x="3119" y="2633"/>
                  </a:cubicBezTo>
                  <a:cubicBezTo>
                    <a:pt x="3149" y="2663"/>
                    <a:pt x="3191" y="2678"/>
                    <a:pt x="3234" y="2678"/>
                  </a:cubicBezTo>
                  <a:cubicBezTo>
                    <a:pt x="3295" y="2678"/>
                    <a:pt x="3358" y="2648"/>
                    <a:pt x="3393" y="2586"/>
                  </a:cubicBezTo>
                  <a:cubicBezTo>
                    <a:pt x="3536" y="2324"/>
                    <a:pt x="3607" y="2014"/>
                    <a:pt x="3583" y="1669"/>
                  </a:cubicBezTo>
                  <a:cubicBezTo>
                    <a:pt x="3536" y="764"/>
                    <a:pt x="2797" y="50"/>
                    <a:pt x="1904" y="2"/>
                  </a:cubicBezTo>
                  <a:cubicBezTo>
                    <a:pt x="1877" y="1"/>
                    <a:pt x="1849" y="0"/>
                    <a:pt x="1822" y="0"/>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tIns="72000" bIns="72000"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sp>
          <p:nvSpPr>
            <p:cNvPr id="105" name="Google Shape;306;p41"/>
            <p:cNvSpPr/>
            <p:nvPr/>
          </p:nvSpPr>
          <p:spPr>
            <a:xfrm>
              <a:off x="7608960" y="4423320"/>
              <a:ext cx="37440" cy="37080"/>
            </a:xfrm>
            <a:custGeom>
              <a:avLst/>
              <a:gdLst>
                <a:gd name="textAreaLeft" fmla="*/ 0 w 37440"/>
                <a:gd name="textAreaRight" fmla="*/ 37800 w 37440"/>
                <a:gd name="textAreaTop" fmla="*/ 0 h 37080"/>
                <a:gd name="textAreaBottom" fmla="*/ 37440 h 37080"/>
              </a:gdLst>
              <a:ahLst/>
              <a:cxnLst/>
              <a:rect l="textAreaLeft" t="textAreaTop" r="textAreaRight" b="textAreaBottom"/>
              <a:pathLst>
                <a:path w="929" h="918">
                  <a:moveTo>
                    <a:pt x="465" y="1"/>
                  </a:moveTo>
                  <a:cubicBezTo>
                    <a:pt x="203" y="1"/>
                    <a:pt x="0" y="203"/>
                    <a:pt x="0" y="453"/>
                  </a:cubicBezTo>
                  <a:cubicBezTo>
                    <a:pt x="0" y="715"/>
                    <a:pt x="203" y="918"/>
                    <a:pt x="465" y="918"/>
                  </a:cubicBezTo>
                  <a:cubicBezTo>
                    <a:pt x="715" y="918"/>
                    <a:pt x="929" y="715"/>
                    <a:pt x="929" y="453"/>
                  </a:cubicBezTo>
                  <a:cubicBezTo>
                    <a:pt x="929" y="203"/>
                    <a:pt x="715" y="1"/>
                    <a:pt x="465" y="1"/>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tIns="18720" bIns="18720"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grpSp>
      <p:grpSp>
        <p:nvGrpSpPr>
          <p:cNvPr id="106" name="Google Shape;307;p41"/>
          <p:cNvGrpSpPr/>
          <p:nvPr/>
        </p:nvGrpSpPr>
        <p:grpSpPr>
          <a:xfrm>
            <a:off x="7901640" y="4406760"/>
            <a:ext cx="266400" cy="237960"/>
            <a:chOff x="7901640" y="4406760"/>
            <a:chExt cx="266400" cy="237960"/>
          </a:xfrm>
        </p:grpSpPr>
        <p:sp>
          <p:nvSpPr>
            <p:cNvPr id="107" name="Google Shape;308;p41"/>
            <p:cNvSpPr/>
            <p:nvPr/>
          </p:nvSpPr>
          <p:spPr>
            <a:xfrm>
              <a:off x="7911000" y="4490640"/>
              <a:ext cx="60840" cy="154080"/>
            </a:xfrm>
            <a:custGeom>
              <a:avLst/>
              <a:gdLst>
                <a:gd name="textAreaLeft" fmla="*/ 0 w 60840"/>
                <a:gd name="textAreaRight" fmla="*/ 61200 w 60840"/>
                <a:gd name="textAreaTop" fmla="*/ 0 h 154080"/>
                <a:gd name="textAreaBottom" fmla="*/ 154440 h 154080"/>
              </a:gdLst>
              <a:ahLst/>
              <a:cxnLst/>
              <a:rect l="textAreaLeft" t="textAreaTop" r="textAreaRight" b="textAreaBottom"/>
              <a:pathLst>
                <a:path w="1502" h="3787">
                  <a:moveTo>
                    <a:pt x="1168" y="346"/>
                  </a:moveTo>
                  <a:lnTo>
                    <a:pt x="1168" y="3430"/>
                  </a:lnTo>
                  <a:lnTo>
                    <a:pt x="358" y="3430"/>
                  </a:lnTo>
                  <a:lnTo>
                    <a:pt x="358" y="346"/>
                  </a:lnTo>
                  <a:close/>
                  <a:moveTo>
                    <a:pt x="180" y="1"/>
                  </a:moveTo>
                  <a:cubicBezTo>
                    <a:pt x="96" y="1"/>
                    <a:pt x="1" y="72"/>
                    <a:pt x="1" y="179"/>
                  </a:cubicBezTo>
                  <a:lnTo>
                    <a:pt x="1" y="3608"/>
                  </a:lnTo>
                  <a:cubicBezTo>
                    <a:pt x="1" y="3703"/>
                    <a:pt x="72" y="3787"/>
                    <a:pt x="180" y="3787"/>
                  </a:cubicBezTo>
                  <a:lnTo>
                    <a:pt x="1323" y="3787"/>
                  </a:lnTo>
                  <a:cubicBezTo>
                    <a:pt x="1418" y="3787"/>
                    <a:pt x="1501" y="3715"/>
                    <a:pt x="1501" y="3608"/>
                  </a:cubicBezTo>
                  <a:lnTo>
                    <a:pt x="1501" y="179"/>
                  </a:lnTo>
                  <a:cubicBezTo>
                    <a:pt x="1501" y="72"/>
                    <a:pt x="1430" y="1"/>
                    <a:pt x="1323" y="1"/>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tIns="77040" bIns="77040"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sp>
          <p:nvSpPr>
            <p:cNvPr id="108" name="Google Shape;309;p41"/>
            <p:cNvSpPr/>
            <p:nvPr/>
          </p:nvSpPr>
          <p:spPr>
            <a:xfrm>
              <a:off x="7901640" y="4406760"/>
              <a:ext cx="70200" cy="70200"/>
            </a:xfrm>
            <a:custGeom>
              <a:avLst/>
              <a:gdLst>
                <a:gd name="textAreaLeft" fmla="*/ 0 w 70200"/>
                <a:gd name="textAreaRight" fmla="*/ 70560 w 70200"/>
                <a:gd name="textAreaTop" fmla="*/ 0 h 70200"/>
                <a:gd name="textAreaBottom" fmla="*/ 70560 h 70200"/>
              </a:gdLst>
              <a:ahLst/>
              <a:cxnLst/>
              <a:rect l="textAreaLeft" t="textAreaTop" r="textAreaRight" b="textAreaBottom"/>
              <a:pathLst>
                <a:path w="1728" h="1728">
                  <a:moveTo>
                    <a:pt x="870" y="334"/>
                  </a:moveTo>
                  <a:cubicBezTo>
                    <a:pt x="1156" y="334"/>
                    <a:pt x="1394" y="572"/>
                    <a:pt x="1394" y="846"/>
                  </a:cubicBezTo>
                  <a:cubicBezTo>
                    <a:pt x="1394" y="1132"/>
                    <a:pt x="1156" y="1370"/>
                    <a:pt x="870" y="1370"/>
                  </a:cubicBezTo>
                  <a:cubicBezTo>
                    <a:pt x="584" y="1370"/>
                    <a:pt x="346" y="1132"/>
                    <a:pt x="346" y="846"/>
                  </a:cubicBezTo>
                  <a:cubicBezTo>
                    <a:pt x="346" y="572"/>
                    <a:pt x="584" y="334"/>
                    <a:pt x="870" y="334"/>
                  </a:cubicBezTo>
                  <a:close/>
                  <a:moveTo>
                    <a:pt x="870" y="1"/>
                  </a:moveTo>
                  <a:cubicBezTo>
                    <a:pt x="394" y="1"/>
                    <a:pt x="1" y="394"/>
                    <a:pt x="1" y="870"/>
                  </a:cubicBezTo>
                  <a:cubicBezTo>
                    <a:pt x="1" y="1346"/>
                    <a:pt x="394" y="1727"/>
                    <a:pt x="870" y="1727"/>
                  </a:cubicBezTo>
                  <a:cubicBezTo>
                    <a:pt x="1346" y="1727"/>
                    <a:pt x="1727" y="1334"/>
                    <a:pt x="1727" y="870"/>
                  </a:cubicBezTo>
                  <a:cubicBezTo>
                    <a:pt x="1727" y="394"/>
                    <a:pt x="1346" y="1"/>
                    <a:pt x="870" y="1"/>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tIns="35280" bIns="35280"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sp>
          <p:nvSpPr>
            <p:cNvPr id="109" name="Google Shape;310;p41"/>
            <p:cNvSpPr/>
            <p:nvPr/>
          </p:nvSpPr>
          <p:spPr>
            <a:xfrm>
              <a:off x="8004240" y="4490640"/>
              <a:ext cx="163800" cy="154080"/>
            </a:xfrm>
            <a:custGeom>
              <a:avLst/>
              <a:gdLst>
                <a:gd name="textAreaLeft" fmla="*/ 0 w 163800"/>
                <a:gd name="textAreaRight" fmla="*/ 164160 w 163800"/>
                <a:gd name="textAreaTop" fmla="*/ 0 h 154080"/>
                <a:gd name="textAreaBottom" fmla="*/ 154440 h 154080"/>
              </a:gdLst>
              <a:ahLst/>
              <a:cxnLst/>
              <a:rect l="textAreaLeft" t="textAreaTop" r="textAreaRight" b="textAreaBottom"/>
              <a:pathLst>
                <a:path w="4026" h="3787">
                  <a:moveTo>
                    <a:pt x="191" y="1"/>
                  </a:moveTo>
                  <a:cubicBezTo>
                    <a:pt x="96" y="1"/>
                    <a:pt x="1" y="72"/>
                    <a:pt x="1" y="179"/>
                  </a:cubicBezTo>
                  <a:lnTo>
                    <a:pt x="1" y="3608"/>
                  </a:lnTo>
                  <a:cubicBezTo>
                    <a:pt x="1" y="3703"/>
                    <a:pt x="84" y="3787"/>
                    <a:pt x="191" y="3787"/>
                  </a:cubicBezTo>
                  <a:lnTo>
                    <a:pt x="1334" y="3787"/>
                  </a:lnTo>
                  <a:cubicBezTo>
                    <a:pt x="1418" y="3787"/>
                    <a:pt x="1513" y="3715"/>
                    <a:pt x="1513" y="3608"/>
                  </a:cubicBezTo>
                  <a:lnTo>
                    <a:pt x="1513" y="2382"/>
                  </a:lnTo>
                  <a:cubicBezTo>
                    <a:pt x="1513" y="1977"/>
                    <a:pt x="1596" y="1501"/>
                    <a:pt x="2037" y="1501"/>
                  </a:cubicBezTo>
                  <a:cubicBezTo>
                    <a:pt x="2347" y="1501"/>
                    <a:pt x="2477" y="1763"/>
                    <a:pt x="2525" y="2060"/>
                  </a:cubicBezTo>
                  <a:cubicBezTo>
                    <a:pt x="2537" y="2156"/>
                    <a:pt x="2608" y="2215"/>
                    <a:pt x="2692" y="2215"/>
                  </a:cubicBezTo>
                  <a:cubicBezTo>
                    <a:pt x="2787" y="2215"/>
                    <a:pt x="2870" y="2120"/>
                    <a:pt x="2847" y="2025"/>
                  </a:cubicBezTo>
                  <a:cubicBezTo>
                    <a:pt x="2763" y="1465"/>
                    <a:pt x="2477" y="1155"/>
                    <a:pt x="2013" y="1155"/>
                  </a:cubicBezTo>
                  <a:cubicBezTo>
                    <a:pt x="1465" y="1155"/>
                    <a:pt x="1156" y="1608"/>
                    <a:pt x="1156" y="2382"/>
                  </a:cubicBezTo>
                  <a:lnTo>
                    <a:pt x="1156" y="3430"/>
                  </a:lnTo>
                  <a:lnTo>
                    <a:pt x="346" y="3430"/>
                  </a:lnTo>
                  <a:lnTo>
                    <a:pt x="346" y="358"/>
                  </a:lnTo>
                  <a:lnTo>
                    <a:pt x="918" y="358"/>
                  </a:lnTo>
                  <a:lnTo>
                    <a:pt x="918" y="572"/>
                  </a:lnTo>
                  <a:cubicBezTo>
                    <a:pt x="918" y="632"/>
                    <a:pt x="930" y="679"/>
                    <a:pt x="977" y="715"/>
                  </a:cubicBezTo>
                  <a:cubicBezTo>
                    <a:pt x="1007" y="733"/>
                    <a:pt x="1043" y="742"/>
                    <a:pt x="1078" y="742"/>
                  </a:cubicBezTo>
                  <a:cubicBezTo>
                    <a:pt x="1114" y="742"/>
                    <a:pt x="1150" y="733"/>
                    <a:pt x="1180" y="715"/>
                  </a:cubicBezTo>
                  <a:cubicBezTo>
                    <a:pt x="1477" y="477"/>
                    <a:pt x="1835" y="358"/>
                    <a:pt x="2227" y="358"/>
                  </a:cubicBezTo>
                  <a:cubicBezTo>
                    <a:pt x="3204" y="358"/>
                    <a:pt x="3656" y="1191"/>
                    <a:pt x="3656" y="2001"/>
                  </a:cubicBezTo>
                  <a:lnTo>
                    <a:pt x="3656" y="3430"/>
                  </a:lnTo>
                  <a:lnTo>
                    <a:pt x="2847" y="3430"/>
                  </a:lnTo>
                  <a:lnTo>
                    <a:pt x="2847" y="2870"/>
                  </a:lnTo>
                  <a:cubicBezTo>
                    <a:pt x="2847" y="2775"/>
                    <a:pt x="2775" y="2703"/>
                    <a:pt x="2692" y="2703"/>
                  </a:cubicBezTo>
                  <a:cubicBezTo>
                    <a:pt x="2597" y="2703"/>
                    <a:pt x="2525" y="2775"/>
                    <a:pt x="2525" y="2870"/>
                  </a:cubicBezTo>
                  <a:lnTo>
                    <a:pt x="2525" y="3596"/>
                  </a:lnTo>
                  <a:cubicBezTo>
                    <a:pt x="2525" y="3691"/>
                    <a:pt x="2597" y="3775"/>
                    <a:pt x="2704" y="3775"/>
                  </a:cubicBezTo>
                  <a:lnTo>
                    <a:pt x="3847" y="3775"/>
                  </a:lnTo>
                  <a:cubicBezTo>
                    <a:pt x="3942" y="3775"/>
                    <a:pt x="4025" y="3703"/>
                    <a:pt x="4025" y="3596"/>
                  </a:cubicBezTo>
                  <a:lnTo>
                    <a:pt x="4025" y="1989"/>
                  </a:lnTo>
                  <a:cubicBezTo>
                    <a:pt x="4025" y="810"/>
                    <a:pt x="3299" y="1"/>
                    <a:pt x="2239" y="1"/>
                  </a:cubicBezTo>
                  <a:cubicBezTo>
                    <a:pt x="1894" y="1"/>
                    <a:pt x="1573" y="84"/>
                    <a:pt x="1275" y="251"/>
                  </a:cubicBezTo>
                  <a:lnTo>
                    <a:pt x="1275" y="179"/>
                  </a:lnTo>
                  <a:cubicBezTo>
                    <a:pt x="1275" y="84"/>
                    <a:pt x="1204" y="1"/>
                    <a:pt x="1096" y="1"/>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tIns="77040" bIns="77040"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grpSp>
      <p:sp>
        <p:nvSpPr>
          <p:cNvPr id="110" name="Google Shape;311;p41"/>
          <p:cNvSpPr/>
          <p:nvPr/>
        </p:nvSpPr>
        <p:spPr>
          <a:xfrm>
            <a:off x="5581800" y="4000680"/>
            <a:ext cx="3085920" cy="25668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gn="r" defTabSz="914400">
              <a:lnSpc>
                <a:spcPct val="100000"/>
              </a:lnSpc>
              <a:tabLst>
                <a:tab pos="0" algn="l"/>
              </a:tabLst>
            </a:pPr>
            <a:r>
              <a:rPr lang="en" sz="1000" b="0" u="none" strike="noStrike">
                <a:solidFill>
                  <a:schemeClr val="dk1"/>
                </a:solidFill>
                <a:effectLst/>
                <a:uFillTx/>
                <a:latin typeface="Arial"/>
              </a:rPr>
              <a:t>Please keep this slide for attribution</a:t>
            </a:r>
            <a:endParaRPr lang="en-US" sz="1000" b="0" u="none" strike="noStrike">
              <a:solidFill>
                <a:srgbClr val="FFFFFF"/>
              </a:solidFill>
              <a:effectLst/>
              <a:uFillTx/>
              <a:latin typeface="OpenSymbol"/>
            </a:endParaRPr>
          </a:p>
        </p:txBody>
      </p:sp>
      <p:sp>
        <p:nvSpPr>
          <p:cNvPr id="111" name="Google Shape;312;p41"/>
          <p:cNvSpPr/>
          <p:nvPr/>
        </p:nvSpPr>
        <p:spPr>
          <a:xfrm>
            <a:off x="8379000" y="4388760"/>
            <a:ext cx="268200" cy="273960"/>
          </a:xfrm>
          <a:custGeom>
            <a:avLst/>
            <a:gdLst>
              <a:gd name="textAreaLeft" fmla="*/ 0 w 268200"/>
              <a:gd name="textAreaRight" fmla="*/ 268560 w 268200"/>
              <a:gd name="textAreaTop" fmla="*/ 0 h 273960"/>
              <a:gd name="textAreaBottom" fmla="*/ 274320 h 273960"/>
            </a:gdLst>
            <a:ahLst/>
            <a:cxnLst/>
            <a:rect l="textAreaLeft" t="textAreaTop" r="textAreaRight" b="textAreaBottom"/>
            <a:pathLst>
              <a:path w="6712561" h="6860069">
                <a:moveTo>
                  <a:pt x="3994869" y="2904749"/>
                </a:moveTo>
                <a:lnTo>
                  <a:pt x="6493788" y="0"/>
                </a:lnTo>
                <a:lnTo>
                  <a:pt x="5901628" y="0"/>
                </a:lnTo>
                <a:lnTo>
                  <a:pt x="3731848" y="2522189"/>
                </a:lnTo>
                <a:lnTo>
                  <a:pt x="1998833" y="0"/>
                </a:lnTo>
                <a:lnTo>
                  <a:pt x="0" y="0"/>
                </a:lnTo>
                <a:lnTo>
                  <a:pt x="2620640" y="3813966"/>
                </a:lnTo>
                <a:lnTo>
                  <a:pt x="0" y="6860070"/>
                </a:lnTo>
                <a:lnTo>
                  <a:pt x="592216" y="6860070"/>
                </a:lnTo>
                <a:lnTo>
                  <a:pt x="2883548" y="4196581"/>
                </a:lnTo>
                <a:lnTo>
                  <a:pt x="4713728" y="6860070"/>
                </a:lnTo>
                <a:lnTo>
                  <a:pt x="6712561" y="6860070"/>
                </a:lnTo>
                <a:lnTo>
                  <a:pt x="3994757" y="2904749"/>
                </a:lnTo>
                <a:lnTo>
                  <a:pt x="3994925" y="2904749"/>
                </a:lnTo>
                <a:close/>
                <a:moveTo>
                  <a:pt x="3183768" y="3847528"/>
                </a:moveTo>
                <a:lnTo>
                  <a:pt x="2918230" y="3467765"/>
                </a:lnTo>
                <a:lnTo>
                  <a:pt x="805563" y="445770"/>
                </a:lnTo>
                <a:lnTo>
                  <a:pt x="1715115" y="445770"/>
                </a:lnTo>
                <a:lnTo>
                  <a:pt x="3420106" y="2884611"/>
                </a:lnTo>
                <a:lnTo>
                  <a:pt x="3685644" y="3264375"/>
                </a:lnTo>
                <a:lnTo>
                  <a:pt x="5901907" y="6434494"/>
                </a:lnTo>
                <a:lnTo>
                  <a:pt x="4992356" y="6434494"/>
                </a:lnTo>
                <a:lnTo>
                  <a:pt x="3183824" y="3847640"/>
                </a:lnTo>
                <a:lnTo>
                  <a:pt x="3183824" y="3847472"/>
                </a:lnTo>
                <a:close/>
              </a:path>
            </a:pathLst>
          </a:custGeom>
          <a:solidFill>
            <a:schemeClr val="dk1"/>
          </a:solidFill>
          <a:ln w="0">
            <a:noFill/>
          </a:ln>
        </p:spPr>
        <p:style>
          <a:lnRef idx="0">
            <a:scrgbClr r="0" g="0" b="0"/>
          </a:lnRef>
          <a:fillRef idx="0">
            <a:scrgbClr r="0" g="0" b="0"/>
          </a:fillRef>
          <a:effectRef idx="0">
            <a:scrgbClr r="0" g="0" b="0"/>
          </a:effectRef>
          <a:fontRef idx="minor"/>
        </p:style>
        <p:txBody>
          <a:bodyPr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 name="Google Shape;167;p31"/>
          <p:cNvPicPr/>
          <p:nvPr/>
        </p:nvPicPr>
        <p:blipFill>
          <a:blip r:embed="rId2"/>
          <a:srcRect l="30802" r="32938"/>
          <a:stretch/>
        </p:blipFill>
        <p:spPr>
          <a:xfrm>
            <a:off x="0" y="0"/>
            <a:ext cx="2969640" cy="5142960"/>
          </a:xfrm>
          <a:prstGeom prst="rect">
            <a:avLst/>
          </a:prstGeom>
          <a:noFill/>
          <a:ln w="0">
            <a:noFill/>
          </a:ln>
        </p:spPr>
      </p:pic>
      <p:sp>
        <p:nvSpPr>
          <p:cNvPr id="75" name="PlaceHolder 1"/>
          <p:cNvSpPr>
            <a:spLocks noGrp="1"/>
          </p:cNvSpPr>
          <p:nvPr>
            <p:ph type="title"/>
          </p:nvPr>
        </p:nvSpPr>
        <p:spPr>
          <a:xfrm>
            <a:off x="3152880" y="304920"/>
            <a:ext cx="5914800" cy="1447560"/>
          </a:xfrm>
          <a:prstGeom prst="rect">
            <a:avLst/>
          </a:prstGeom>
          <a:noFill/>
          <a:ln w="0">
            <a:noFill/>
          </a:ln>
        </p:spPr>
        <p:txBody>
          <a:bodyPr lIns="91440" tIns="91440" rIns="91440" bIns="91440" anchor="t">
            <a:normAutofit/>
          </a:bodyPr>
          <a:lstStyle/>
          <a:p>
            <a:pPr indent="0">
              <a:lnSpc>
                <a:spcPct val="100000"/>
              </a:lnSpc>
              <a:buNone/>
              <a:tabLst>
                <a:tab pos="0" algn="l"/>
              </a:tabLst>
            </a:pPr>
            <a:r>
              <a:rPr lang="en-US" sz="3000" b="0" u="none" strike="noStrike">
                <a:solidFill>
                  <a:schemeClr val="dk1"/>
                </a:solidFill>
                <a:effectLst/>
                <a:uFillTx/>
                <a:latin typeface="Goldman"/>
                <a:ea typeface="Goldman"/>
              </a:rPr>
              <a:t>Introduction</a:t>
            </a:r>
            <a:endParaRPr lang="fr-FR" sz="3000" b="0" u="none" strike="noStrike">
              <a:solidFill>
                <a:schemeClr val="dk1"/>
              </a:solidFill>
              <a:effectLst/>
              <a:uFillTx/>
              <a:latin typeface="Arial"/>
            </a:endParaRPr>
          </a:p>
        </p:txBody>
      </p:sp>
      <p:sp>
        <p:nvSpPr>
          <p:cNvPr id="76" name="PlaceHolder 2"/>
          <p:cNvSpPr>
            <a:spLocks noGrp="1"/>
          </p:cNvSpPr>
          <p:nvPr>
            <p:ph/>
          </p:nvPr>
        </p:nvSpPr>
        <p:spPr>
          <a:xfrm>
            <a:off x="3505320" y="1962000"/>
            <a:ext cx="5352840" cy="2838240"/>
          </a:xfrm>
          <a:prstGeom prst="rect">
            <a:avLst/>
          </a:prstGeom>
          <a:noFill/>
          <a:ln w="0">
            <a:noFill/>
          </a:ln>
        </p:spPr>
        <p:txBody>
          <a:bodyPr lIns="91440" tIns="91440" rIns="91440" bIns="91440" anchor="t">
            <a:normAutofit/>
          </a:bodyPr>
          <a:lstStyle/>
          <a:p>
            <a:pPr indent="0">
              <a:lnSpc>
                <a:spcPct val="150000"/>
              </a:lnSpc>
              <a:buNone/>
              <a:tabLst>
                <a:tab pos="0" algn="l"/>
              </a:tabLst>
            </a:pPr>
            <a:r>
              <a:rPr lang="en-US" sz="1400" b="0" u="none" strike="noStrike">
                <a:solidFill>
                  <a:schemeClr val="dk1"/>
                </a:solidFill>
                <a:effectLst/>
                <a:uFillTx/>
                <a:latin typeface="Albert Sans"/>
                <a:ea typeface="Albert Sans"/>
              </a:rPr>
              <a:t>This presentation introduces </a:t>
            </a:r>
            <a:r>
              <a:rPr lang="en-US" sz="1400" b="0" i="1" u="none" strike="noStrike">
                <a:solidFill>
                  <a:schemeClr val="dk1"/>
                </a:solidFill>
                <a:effectLst/>
                <a:uFillTx/>
                <a:latin typeface="Albert Sans"/>
                <a:ea typeface="Albert Sans"/>
              </a:rPr>
              <a:t>AI-Powered Power BI Expert</a:t>
            </a:r>
            <a:r>
              <a:rPr lang="en-US" sz="1400" b="0" u="none" strike="noStrike">
                <a:solidFill>
                  <a:schemeClr val="dk1"/>
                </a:solidFill>
                <a:effectLst/>
                <a:uFillTx/>
                <a:latin typeface="Albert Sans"/>
                <a:ea typeface="Albert Sans"/>
              </a:rPr>
              <a:t>, an innovative platform that transforms PDF and Excel data into intelligent dashboards using natural language prompts. Leveraging AWS AI services, it automates data cleaning, modeling, and DAX generation for seamless business intelligence, enabling users without technical skills to quickly generate actionable insights.</a:t>
            </a:r>
            <a:endParaRPr lang="fr-FR" sz="1400" b="0" u="none" strike="noStrike">
              <a:solidFill>
                <a:srgbClr val="000000"/>
              </a:solidFill>
              <a:effectLst/>
              <a:uFillTx/>
              <a:latin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Rectangle 76"/>
          <p:cNvSpPr/>
          <p:nvPr/>
        </p:nvSpPr>
        <p:spPr>
          <a:xfrm>
            <a:off x="5048280" y="476280"/>
            <a:ext cx="2285640" cy="952200"/>
          </a:xfrm>
          <a:prstGeom prst="rect">
            <a:avLst/>
          </a:prstGeom>
          <a:noFill/>
          <a:ln w="0">
            <a:noFill/>
          </a:ln>
        </p:spPr>
        <p:style>
          <a:lnRef idx="0">
            <a:scrgbClr r="0" g="0" b="0"/>
          </a:lnRef>
          <a:fillRef idx="0">
            <a:scrgbClr r="0" g="0" b="0"/>
          </a:fillRef>
          <a:effectRef idx="0">
            <a:scrgbClr r="0" g="0" b="0"/>
          </a:effectRef>
          <a:fontRef idx="minor"/>
        </p:style>
        <p:txBody>
          <a:bodyPr anchor="t">
            <a:spAutoFit/>
          </a:bodyPr>
          <a:lstStyle/>
          <a:p>
            <a:pPr defTabSz="914400">
              <a:lnSpc>
                <a:spcPct val="100000"/>
              </a:lnSpc>
              <a:tabLst>
                <a:tab pos="0" algn="l"/>
              </a:tabLst>
            </a:pPr>
            <a:r>
              <a:rPr lang="en-US" sz="5000" b="1" u="none" strike="noStrike">
                <a:solidFill>
                  <a:schemeClr val="dk1"/>
                </a:solidFill>
                <a:effectLst/>
                <a:uFillTx/>
                <a:latin typeface="Calibri"/>
              </a:rPr>
              <a:t>01</a:t>
            </a:r>
            <a:endParaRPr lang="en-US" sz="5000" b="0" u="none" strike="noStrike">
              <a:solidFill>
                <a:srgbClr val="FFFFFF"/>
              </a:solidFill>
              <a:effectLst/>
              <a:uFillTx/>
              <a:latin typeface="OpenSymbol"/>
            </a:endParaRPr>
          </a:p>
        </p:txBody>
      </p:sp>
      <p:sp>
        <p:nvSpPr>
          <p:cNvPr id="78" name="Rectangle 77"/>
          <p:cNvSpPr/>
          <p:nvPr/>
        </p:nvSpPr>
        <p:spPr>
          <a:xfrm>
            <a:off x="5048280" y="1428840"/>
            <a:ext cx="3619080" cy="1428480"/>
          </a:xfrm>
          <a:prstGeom prst="rect">
            <a:avLst/>
          </a:prstGeom>
          <a:noFill/>
          <a:ln w="0">
            <a:noFill/>
          </a:ln>
        </p:spPr>
        <p:style>
          <a:lnRef idx="0">
            <a:scrgbClr r="0" g="0" b="0"/>
          </a:lnRef>
          <a:fillRef idx="0">
            <a:scrgbClr r="0" g="0" b="0"/>
          </a:fillRef>
          <a:effectRef idx="0">
            <a:scrgbClr r="0" g="0" b="0"/>
          </a:effectRef>
          <a:fontRef idx="minor"/>
        </p:style>
        <p:txBody>
          <a:bodyPr anchor="t">
            <a:normAutofit/>
          </a:bodyPr>
          <a:lstStyle/>
          <a:p>
            <a:pPr defTabSz="914400">
              <a:lnSpc>
                <a:spcPct val="100000"/>
              </a:lnSpc>
              <a:tabLst>
                <a:tab pos="0" algn="l"/>
              </a:tabLst>
            </a:pPr>
            <a:r>
              <a:rPr lang="en-US" sz="4000" b="0" u="none" strike="noStrike">
                <a:solidFill>
                  <a:schemeClr val="dk1"/>
                </a:solidFill>
                <a:effectLst/>
                <a:uFillTx/>
                <a:latin typeface="Goldman"/>
              </a:rPr>
              <a:t>Problem &amp; Validation</a:t>
            </a:r>
            <a:endParaRPr lang="en-US" sz="4000" b="0" u="none" strike="noStrike">
              <a:solidFill>
                <a:srgbClr val="FFFFFF"/>
              </a:solidFill>
              <a:effectLst/>
              <a:uFillTx/>
              <a:latin typeface="OpenSymbol"/>
            </a:endParaRPr>
          </a:p>
        </p:txBody>
      </p:sp>
      <p:pic>
        <p:nvPicPr>
          <p:cNvPr id="79" name="image6991a90ddd259" descr="image6991a90ddd25e"/>
          <p:cNvPicPr/>
          <p:nvPr/>
        </p:nvPicPr>
        <p:blipFill>
          <a:blip r:embed="rId2"/>
          <a:stretch/>
        </p:blipFill>
        <p:spPr>
          <a:xfrm>
            <a:off x="0" y="0"/>
            <a:ext cx="4571640" cy="5143320"/>
          </a:xfrm>
          <a:prstGeom prst="rect">
            <a:avLst/>
          </a:prstGeom>
          <a:noFill/>
          <a:ln w="0">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Rectangle 79"/>
          <p:cNvSpPr/>
          <p:nvPr/>
        </p:nvSpPr>
        <p:spPr>
          <a:xfrm>
            <a:off x="476280" y="476280"/>
            <a:ext cx="8191080" cy="952200"/>
          </a:xfrm>
          <a:prstGeom prst="rect">
            <a:avLst/>
          </a:prstGeom>
          <a:noFill/>
          <a:ln w="0">
            <a:noFill/>
          </a:ln>
        </p:spPr>
        <p:style>
          <a:lnRef idx="0">
            <a:scrgbClr r="0" g="0" b="0"/>
          </a:lnRef>
          <a:fillRef idx="0">
            <a:scrgbClr r="0" g="0" b="0"/>
          </a:fillRef>
          <a:effectRef idx="0">
            <a:scrgbClr r="0" g="0" b="0"/>
          </a:effectRef>
          <a:fontRef idx="minor"/>
        </p:style>
        <p:txBody>
          <a:bodyPr anchor="t">
            <a:normAutofit/>
          </a:bodyPr>
          <a:lstStyle/>
          <a:p>
            <a:pPr defTabSz="914400">
              <a:lnSpc>
                <a:spcPct val="100000"/>
              </a:lnSpc>
              <a:tabLst>
                <a:tab pos="0" algn="l"/>
              </a:tabLst>
            </a:pPr>
            <a:r>
              <a:rPr lang="en-US" sz="3000" b="0" u="none" strike="noStrike">
                <a:solidFill>
                  <a:schemeClr val="dk1"/>
                </a:solidFill>
                <a:effectLst/>
                <a:uFillTx/>
                <a:latin typeface="Goldman"/>
              </a:rPr>
              <a:t>BI time consumption on data cleaning</a:t>
            </a:r>
            <a:endParaRPr lang="en-US" sz="3000" b="0" u="none" strike="noStrike">
              <a:solidFill>
                <a:srgbClr val="FFFFFF"/>
              </a:solidFill>
              <a:effectLst/>
              <a:uFillTx/>
              <a:latin typeface="OpenSymbol"/>
            </a:endParaRPr>
          </a:p>
        </p:txBody>
      </p:sp>
      <p:sp>
        <p:nvSpPr>
          <p:cNvPr id="81" name="Rectangle 80"/>
          <p:cNvSpPr/>
          <p:nvPr/>
        </p:nvSpPr>
        <p:spPr>
          <a:xfrm>
            <a:off x="476280" y="1905120"/>
            <a:ext cx="8191080" cy="2761920"/>
          </a:xfrm>
          <a:prstGeom prst="rect">
            <a:avLst/>
          </a:prstGeom>
          <a:noFill/>
          <a:ln w="0">
            <a:noFill/>
          </a:ln>
        </p:spPr>
        <p:style>
          <a:lnRef idx="0">
            <a:scrgbClr r="0" g="0" b="0"/>
          </a:lnRef>
          <a:fillRef idx="0">
            <a:scrgbClr r="0" g="0" b="0"/>
          </a:fillRef>
          <a:effectRef idx="0">
            <a:scrgbClr r="0" g="0" b="0"/>
          </a:effectRef>
          <a:fontRef idx="minor"/>
        </p:style>
        <p:txBody>
          <a:bodyPr anchor="t">
            <a:normAutofit/>
          </a:bodyPr>
          <a:lstStyle/>
          <a:p>
            <a:pPr defTabSz="914400">
              <a:lnSpc>
                <a:spcPct val="150000"/>
              </a:lnSpc>
              <a:tabLst>
                <a:tab pos="0" algn="l"/>
              </a:tabLst>
            </a:pPr>
            <a:r>
              <a:rPr lang="en-US" sz="1200" b="0" u="none" strike="noStrike">
                <a:solidFill>
                  <a:schemeClr val="dk1"/>
                </a:solidFill>
                <a:effectLst/>
                <a:uFillTx/>
                <a:latin typeface="Albert Sans"/>
              </a:rPr>
              <a:t>Business Intelligence professionals spend up to </a:t>
            </a:r>
            <a:r>
              <a:rPr lang="en-US" sz="1200" b="1" u="none" strike="noStrike">
                <a:solidFill>
                  <a:schemeClr val="dk1"/>
                </a:solidFill>
                <a:effectLst/>
                <a:uFillTx/>
                <a:latin typeface="Albert Sans"/>
              </a:rPr>
              <a:t>70% of their time on data cleaning</a:t>
            </a:r>
            <a:r>
              <a:rPr lang="en-US" sz="1200" b="0" u="none" strike="noStrike">
                <a:solidFill>
                  <a:schemeClr val="dk1"/>
                </a:solidFill>
                <a:effectLst/>
                <a:uFillTx/>
                <a:latin typeface="Albert Sans"/>
              </a:rPr>
              <a:t>, significantly reducing productivity. Manual processing delays insights and increases errors, impeding decision-making. Automating this stage is critical for faster, more accurate dashboard creation.</a:t>
            </a:r>
            <a:endParaRPr lang="en-US" sz="1200" b="0" u="none" strike="noStrike">
              <a:solidFill>
                <a:srgbClr val="FFFFFF"/>
              </a:solidFill>
              <a:effectLst/>
              <a:uFillTx/>
              <a:latin typeface="OpenSymbo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PlaceHolder 1"/>
          <p:cNvSpPr>
            <a:spLocks noGrp="1"/>
          </p:cNvSpPr>
          <p:nvPr>
            <p:ph type="title"/>
          </p:nvPr>
        </p:nvSpPr>
        <p:spPr>
          <a:xfrm>
            <a:off x="1676520" y="485640"/>
            <a:ext cx="7171920" cy="1352160"/>
          </a:xfrm>
          <a:prstGeom prst="rect">
            <a:avLst/>
          </a:prstGeom>
          <a:noFill/>
          <a:ln w="0">
            <a:noFill/>
          </a:ln>
        </p:spPr>
        <p:txBody>
          <a:bodyPr lIns="91440" tIns="91440" rIns="91440" bIns="91440" anchor="t">
            <a:normAutofit/>
          </a:bodyPr>
          <a:lstStyle/>
          <a:p>
            <a:pPr indent="0" algn="r">
              <a:lnSpc>
                <a:spcPct val="100000"/>
              </a:lnSpc>
              <a:buNone/>
              <a:tabLst>
                <a:tab pos="0" algn="l"/>
              </a:tabLst>
            </a:pPr>
            <a:r>
              <a:rPr lang="en-US" sz="4000" b="0" u="none" strike="noStrike">
                <a:solidFill>
                  <a:schemeClr val="dk1"/>
                </a:solidFill>
                <a:effectLst/>
                <a:uFillTx/>
                <a:latin typeface="Goldman"/>
                <a:ea typeface="Goldman"/>
              </a:rPr>
              <a:t>Lack of BI expertise among SMEs</a:t>
            </a:r>
            <a:endParaRPr lang="fr-FR" sz="4000" b="0" u="none" strike="noStrike">
              <a:solidFill>
                <a:schemeClr val="dk1"/>
              </a:solidFill>
              <a:effectLst/>
              <a:uFillTx/>
              <a:latin typeface="Arial"/>
            </a:endParaRPr>
          </a:p>
        </p:txBody>
      </p:sp>
      <p:sp>
        <p:nvSpPr>
          <p:cNvPr id="83" name="PlaceHolder 2"/>
          <p:cNvSpPr>
            <a:spLocks noGrp="1"/>
          </p:cNvSpPr>
          <p:nvPr>
            <p:ph type="subTitle"/>
          </p:nvPr>
        </p:nvSpPr>
        <p:spPr>
          <a:xfrm>
            <a:off x="2886120" y="1905120"/>
            <a:ext cx="5886000" cy="2723760"/>
          </a:xfrm>
          <a:prstGeom prst="rect">
            <a:avLst/>
          </a:prstGeom>
          <a:noFill/>
          <a:ln w="0">
            <a:noFill/>
          </a:ln>
        </p:spPr>
        <p:txBody>
          <a:bodyPr lIns="91440" tIns="91440" rIns="91440" bIns="91440" anchor="b">
            <a:normAutofit/>
          </a:bodyPr>
          <a:lstStyle/>
          <a:p>
            <a:pPr indent="0">
              <a:lnSpc>
                <a:spcPct val="150000"/>
              </a:lnSpc>
              <a:buNone/>
              <a:tabLst>
                <a:tab pos="0" algn="l"/>
              </a:tabLst>
            </a:pPr>
            <a:r>
              <a:rPr lang="en-US" sz="1200" b="0" u="none" strike="noStrike">
                <a:solidFill>
                  <a:schemeClr val="dk1"/>
                </a:solidFill>
                <a:effectLst/>
                <a:uFillTx/>
                <a:latin typeface="Albert Sans"/>
                <a:ea typeface="Albert Sans"/>
              </a:rPr>
              <a:t>Small and Medium Enterprises (SMEs) often lack specialized BI skills, limiting their ability to extract value from data. Complexity in DAX formulas and data modeling creates a barrier, leaving many to rely on expensive or external analytics services. Our solution democratizes BI access.</a:t>
            </a:r>
            <a:endParaRPr lang="en-US" sz="1200" b="0" u="none" strike="noStrike">
              <a:solidFill>
                <a:srgbClr val="FFFFFF"/>
              </a:solidFill>
              <a:effectLst/>
              <a:uFillTx/>
              <a:latin typeface="OpenSymbo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4" name="Google Shape;167;p31"/>
          <p:cNvPicPr/>
          <p:nvPr/>
        </p:nvPicPr>
        <p:blipFill>
          <a:blip r:embed="rId2"/>
          <a:srcRect l="30802" r="32938"/>
          <a:stretch/>
        </p:blipFill>
        <p:spPr>
          <a:xfrm>
            <a:off x="0" y="0"/>
            <a:ext cx="2969640" cy="5142960"/>
          </a:xfrm>
          <a:prstGeom prst="rect">
            <a:avLst/>
          </a:prstGeom>
          <a:noFill/>
          <a:ln w="0">
            <a:noFill/>
          </a:ln>
        </p:spPr>
      </p:pic>
      <p:sp>
        <p:nvSpPr>
          <p:cNvPr id="85" name="PlaceHolder 1"/>
          <p:cNvSpPr>
            <a:spLocks noGrp="1"/>
          </p:cNvSpPr>
          <p:nvPr>
            <p:ph type="title"/>
          </p:nvPr>
        </p:nvSpPr>
        <p:spPr>
          <a:xfrm>
            <a:off x="3152880" y="304920"/>
            <a:ext cx="5914800" cy="1447560"/>
          </a:xfrm>
          <a:prstGeom prst="rect">
            <a:avLst/>
          </a:prstGeom>
          <a:noFill/>
          <a:ln w="0">
            <a:noFill/>
          </a:ln>
        </p:spPr>
        <p:txBody>
          <a:bodyPr lIns="91440" tIns="91440" rIns="91440" bIns="91440" anchor="t">
            <a:normAutofit/>
          </a:bodyPr>
          <a:lstStyle/>
          <a:p>
            <a:pPr indent="0">
              <a:lnSpc>
                <a:spcPct val="100000"/>
              </a:lnSpc>
              <a:buNone/>
              <a:tabLst>
                <a:tab pos="0" algn="l"/>
              </a:tabLst>
            </a:pPr>
            <a:r>
              <a:rPr lang="en-US" sz="3000" b="0" u="none" strike="noStrike">
                <a:solidFill>
                  <a:schemeClr val="dk1"/>
                </a:solidFill>
                <a:effectLst/>
                <a:uFillTx/>
                <a:latin typeface="Goldman"/>
                <a:ea typeface="Goldman"/>
              </a:rPr>
              <a:t>Complexity of manual DAX and data modeling</a:t>
            </a:r>
            <a:endParaRPr lang="fr-FR" sz="3000" b="0" u="none" strike="noStrike">
              <a:solidFill>
                <a:schemeClr val="dk1"/>
              </a:solidFill>
              <a:effectLst/>
              <a:uFillTx/>
              <a:latin typeface="Arial"/>
            </a:endParaRPr>
          </a:p>
        </p:txBody>
      </p:sp>
      <p:sp>
        <p:nvSpPr>
          <p:cNvPr id="86" name="PlaceHolder 2"/>
          <p:cNvSpPr>
            <a:spLocks noGrp="1"/>
          </p:cNvSpPr>
          <p:nvPr>
            <p:ph/>
          </p:nvPr>
        </p:nvSpPr>
        <p:spPr>
          <a:xfrm>
            <a:off x="3505320" y="1962000"/>
            <a:ext cx="5352840" cy="2838240"/>
          </a:xfrm>
          <a:prstGeom prst="rect">
            <a:avLst/>
          </a:prstGeom>
          <a:noFill/>
          <a:ln w="0">
            <a:noFill/>
          </a:ln>
        </p:spPr>
        <p:txBody>
          <a:bodyPr lIns="91440" tIns="91440" rIns="91440" bIns="91440" anchor="t">
            <a:normAutofit/>
          </a:bodyPr>
          <a:lstStyle/>
          <a:p>
            <a:pPr indent="0">
              <a:lnSpc>
                <a:spcPct val="150000"/>
              </a:lnSpc>
              <a:buNone/>
              <a:tabLst>
                <a:tab pos="0" algn="l"/>
              </a:tabLst>
            </a:pPr>
            <a:r>
              <a:rPr lang="en-US" sz="1400" b="0" u="none" strike="noStrike">
                <a:solidFill>
                  <a:schemeClr val="dk1"/>
                </a:solidFill>
                <a:effectLst/>
                <a:uFillTx/>
                <a:latin typeface="Albert Sans"/>
                <a:ea typeface="Albert Sans"/>
              </a:rPr>
              <a:t>Creating DAX formulas and designing data models manually is highly complex and time-consuming. This often requires specialized BI skills, limiting accessibility for many users. Errors in formulas can lead to inaccurate insights, impacting business decisions. Automating these processes enhances accuracy and empowers non-technical users to build advanced dashboards effortlessly.</a:t>
            </a:r>
            <a:endParaRPr lang="fr-FR" sz="1400" b="0" u="none" strike="noStrike">
              <a:solidFill>
                <a:srgbClr val="000000"/>
              </a:solidFill>
              <a:effectLst/>
              <a:uFillTx/>
              <a:latin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 name="Google Shape;174;p32"/>
          <p:cNvPicPr/>
          <p:nvPr/>
        </p:nvPicPr>
        <p:blipFill>
          <a:blip r:embed="rId2"/>
          <a:stretch/>
        </p:blipFill>
        <p:spPr>
          <a:xfrm flipH="1">
            <a:off x="5195520" y="1507320"/>
            <a:ext cx="3948480" cy="2973240"/>
          </a:xfrm>
          <a:prstGeom prst="rect">
            <a:avLst/>
          </a:prstGeom>
          <a:noFill/>
          <a:ln w="0">
            <a:noFill/>
          </a:ln>
        </p:spPr>
      </p:pic>
      <p:sp>
        <p:nvSpPr>
          <p:cNvPr id="88" name="PlaceHolder 1"/>
          <p:cNvSpPr>
            <a:spLocks noGrp="1"/>
          </p:cNvSpPr>
          <p:nvPr>
            <p:ph type="subTitle"/>
          </p:nvPr>
        </p:nvSpPr>
        <p:spPr>
          <a:xfrm>
            <a:off x="371520" y="3933720"/>
            <a:ext cx="4790880" cy="704520"/>
          </a:xfrm>
          <a:prstGeom prst="rect">
            <a:avLst/>
          </a:prstGeom>
          <a:noFill/>
          <a:ln w="0">
            <a:noFill/>
          </a:ln>
        </p:spPr>
        <p:txBody>
          <a:bodyPr lIns="91440" tIns="91440" rIns="91440" bIns="91440" anchor="t">
            <a:normAutofit/>
          </a:bodyPr>
          <a:lstStyle/>
          <a:p>
            <a:pPr algn="ctr"/>
            <a:endParaRPr lang="en-US" sz="1400" b="0" u="none" strike="noStrike">
              <a:solidFill>
                <a:schemeClr val="dk1"/>
              </a:solidFill>
              <a:effectLst/>
              <a:uFillTx/>
              <a:latin typeface="Albert Sans"/>
              <a:ea typeface="Albert Sans"/>
            </a:endParaRPr>
          </a:p>
        </p:txBody>
      </p:sp>
      <p:sp>
        <p:nvSpPr>
          <p:cNvPr id="89" name="PlaceHolder 2"/>
          <p:cNvSpPr>
            <a:spLocks noGrp="1"/>
          </p:cNvSpPr>
          <p:nvPr>
            <p:ph type="title"/>
          </p:nvPr>
        </p:nvSpPr>
        <p:spPr>
          <a:xfrm>
            <a:off x="371520" y="2352600"/>
            <a:ext cx="4790880" cy="1580760"/>
          </a:xfrm>
          <a:prstGeom prst="rect">
            <a:avLst/>
          </a:prstGeom>
          <a:noFill/>
          <a:ln w="0">
            <a:noFill/>
          </a:ln>
        </p:spPr>
        <p:txBody>
          <a:bodyPr lIns="91440" tIns="91440" rIns="91440" bIns="91440" anchor="b">
            <a:normAutofit/>
          </a:bodyPr>
          <a:lstStyle/>
          <a:p>
            <a:pPr indent="0">
              <a:lnSpc>
                <a:spcPct val="100000"/>
              </a:lnSpc>
              <a:buNone/>
              <a:tabLst>
                <a:tab pos="0" algn="l"/>
              </a:tabLst>
            </a:pPr>
            <a:r>
              <a:rPr lang="en-US" sz="4600" b="0" u="none" strike="noStrike">
                <a:solidFill>
                  <a:schemeClr val="dk1"/>
                </a:solidFill>
                <a:effectLst/>
                <a:uFillTx/>
                <a:latin typeface="Goldman"/>
                <a:ea typeface="Goldman"/>
              </a:rPr>
              <a:t>Solution &amp; Features</a:t>
            </a:r>
            <a:endParaRPr lang="fr-FR" sz="4600" b="0" u="none" strike="noStrike">
              <a:solidFill>
                <a:schemeClr val="dk1"/>
              </a:solidFill>
              <a:effectLst/>
              <a:uFillTx/>
              <a:latin typeface="Arial"/>
            </a:endParaRPr>
          </a:p>
        </p:txBody>
      </p:sp>
      <p:sp>
        <p:nvSpPr>
          <p:cNvPr id="90" name="PlaceHolder 3"/>
          <p:cNvSpPr>
            <a:spLocks noGrp="1"/>
          </p:cNvSpPr>
          <p:nvPr>
            <p:ph type="title"/>
          </p:nvPr>
        </p:nvSpPr>
        <p:spPr>
          <a:xfrm>
            <a:off x="6353280" y="-2049120"/>
            <a:ext cx="1266480" cy="5669640"/>
          </a:xfrm>
          <a:prstGeom prst="rect">
            <a:avLst/>
          </a:prstGeom>
          <a:noFill/>
          <a:ln w="0">
            <a:noFill/>
          </a:ln>
        </p:spPr>
        <p:txBody>
          <a:bodyPr lIns="91440" tIns="91440" rIns="91440" bIns="91440" anchor="ctr">
            <a:spAutoFit/>
          </a:bodyPr>
          <a:lstStyle/>
          <a:p>
            <a:pPr indent="0" algn="ctr">
              <a:lnSpc>
                <a:spcPct val="100000"/>
              </a:lnSpc>
              <a:buNone/>
              <a:tabLst>
                <a:tab pos="0" algn="l"/>
              </a:tabLst>
            </a:pPr>
            <a:r>
              <a:rPr lang="en-US" sz="6000" b="0" u="none" strike="noStrike">
                <a:solidFill>
                  <a:srgbClr val="000000"/>
                </a:solidFill>
                <a:effectLst/>
                <a:uFillTx/>
                <a:latin typeface="Calibri"/>
                <a:ea typeface="Goldman"/>
              </a:rPr>
              <a:t>01</a:t>
            </a:r>
            <a:endParaRPr lang="fr-FR" sz="6000" b="0" u="none" strike="noStrike">
              <a:solidFill>
                <a:schemeClr val="dk1"/>
              </a:solidFill>
              <a:effectLst/>
              <a:uFillTx/>
              <a:latin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Rectangle 90"/>
          <p:cNvSpPr/>
          <p:nvPr/>
        </p:nvSpPr>
        <p:spPr>
          <a:xfrm>
            <a:off x="476280" y="476280"/>
            <a:ext cx="8191080" cy="952200"/>
          </a:xfrm>
          <a:prstGeom prst="rect">
            <a:avLst/>
          </a:prstGeom>
          <a:noFill/>
          <a:ln w="0">
            <a:noFill/>
          </a:ln>
        </p:spPr>
        <p:style>
          <a:lnRef idx="0">
            <a:scrgbClr r="0" g="0" b="0"/>
          </a:lnRef>
          <a:fillRef idx="0">
            <a:scrgbClr r="0" g="0" b="0"/>
          </a:fillRef>
          <a:effectRef idx="0">
            <a:scrgbClr r="0" g="0" b="0"/>
          </a:effectRef>
          <a:fontRef idx="minor"/>
        </p:style>
        <p:txBody>
          <a:bodyPr anchor="t">
            <a:normAutofit/>
          </a:bodyPr>
          <a:lstStyle/>
          <a:p>
            <a:pPr defTabSz="914400">
              <a:lnSpc>
                <a:spcPct val="100000"/>
              </a:lnSpc>
              <a:tabLst>
                <a:tab pos="0" algn="l"/>
              </a:tabLst>
            </a:pPr>
            <a:r>
              <a:rPr lang="en-US" sz="3000" b="0" u="none" strike="noStrike">
                <a:solidFill>
                  <a:schemeClr val="dk1"/>
                </a:solidFill>
                <a:effectLst/>
                <a:uFillTx/>
                <a:latin typeface="Goldman"/>
              </a:rPr>
              <a:t>AI-driven upload and natural language prompt input</a:t>
            </a:r>
            <a:endParaRPr lang="en-US" sz="3000" b="0" u="none" strike="noStrike">
              <a:solidFill>
                <a:srgbClr val="FFFFFF"/>
              </a:solidFill>
              <a:effectLst/>
              <a:uFillTx/>
              <a:latin typeface="OpenSymbol"/>
            </a:endParaRPr>
          </a:p>
        </p:txBody>
      </p:sp>
      <p:sp>
        <p:nvSpPr>
          <p:cNvPr id="92" name="Rectangle 91"/>
          <p:cNvSpPr/>
          <p:nvPr/>
        </p:nvSpPr>
        <p:spPr>
          <a:xfrm>
            <a:off x="476280" y="1905120"/>
            <a:ext cx="8191080" cy="2761920"/>
          </a:xfrm>
          <a:prstGeom prst="rect">
            <a:avLst/>
          </a:prstGeom>
          <a:noFill/>
          <a:ln w="0">
            <a:noFill/>
          </a:ln>
        </p:spPr>
        <p:style>
          <a:lnRef idx="0">
            <a:scrgbClr r="0" g="0" b="0"/>
          </a:lnRef>
          <a:fillRef idx="0">
            <a:scrgbClr r="0" g="0" b="0"/>
          </a:fillRef>
          <a:effectRef idx="0">
            <a:scrgbClr r="0" g="0" b="0"/>
          </a:effectRef>
          <a:fontRef idx="minor"/>
        </p:style>
        <p:txBody>
          <a:bodyPr anchor="t">
            <a:normAutofit/>
          </a:bodyPr>
          <a:lstStyle/>
          <a:p>
            <a:pPr defTabSz="914400">
              <a:lnSpc>
                <a:spcPct val="150000"/>
              </a:lnSpc>
              <a:tabLst>
                <a:tab pos="0" algn="l"/>
              </a:tabLst>
            </a:pPr>
            <a:r>
              <a:rPr lang="en-US" sz="1200" b="0" u="none" strike="noStrike">
                <a:solidFill>
                  <a:schemeClr val="dk1"/>
                </a:solidFill>
                <a:effectLst/>
                <a:uFillTx/>
                <a:latin typeface="Albert Sans"/>
              </a:rPr>
              <a:t>Users simply upload PDF or Excel files and provide natural language prompts to describe their analysis needs. The AI-powered platform interprets these prompts, making the dashboard creation process intuitive and accessible without requiring technical skills or manual intervention.</a:t>
            </a:r>
            <a:endParaRPr lang="en-US" sz="1200" b="0" u="none" strike="noStrike">
              <a:solidFill>
                <a:srgbClr val="FFFFFF"/>
              </a:solidFill>
              <a:effectLst/>
              <a:uFillTx/>
              <a:latin typeface="OpenSymbo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PlaceHolder 1"/>
          <p:cNvSpPr>
            <a:spLocks noGrp="1"/>
          </p:cNvSpPr>
          <p:nvPr>
            <p:ph type="title"/>
          </p:nvPr>
        </p:nvSpPr>
        <p:spPr>
          <a:xfrm>
            <a:off x="1676520" y="485640"/>
            <a:ext cx="7171920" cy="1352160"/>
          </a:xfrm>
          <a:prstGeom prst="rect">
            <a:avLst/>
          </a:prstGeom>
          <a:noFill/>
          <a:ln w="0">
            <a:noFill/>
          </a:ln>
        </p:spPr>
        <p:txBody>
          <a:bodyPr lIns="91440" tIns="91440" rIns="91440" bIns="91440" anchor="t">
            <a:normAutofit lnSpcReduction="9999"/>
          </a:bodyPr>
          <a:lstStyle/>
          <a:p>
            <a:pPr indent="0" algn="r">
              <a:lnSpc>
                <a:spcPct val="100000"/>
              </a:lnSpc>
              <a:buNone/>
              <a:tabLst>
                <a:tab pos="0" algn="l"/>
              </a:tabLst>
            </a:pPr>
            <a:r>
              <a:rPr lang="en-US" sz="4000" b="0" u="none" strike="noStrike">
                <a:solidFill>
                  <a:schemeClr val="dk1"/>
                </a:solidFill>
                <a:effectLst/>
                <a:uFillTx/>
                <a:latin typeface="Goldman"/>
                <a:ea typeface="Goldman"/>
              </a:rPr>
              <a:t>Automated data extraction, modeling, and DAX generation</a:t>
            </a:r>
            <a:endParaRPr lang="fr-FR" sz="4000" b="0" u="none" strike="noStrike">
              <a:solidFill>
                <a:schemeClr val="dk1"/>
              </a:solidFill>
              <a:effectLst/>
              <a:uFillTx/>
              <a:latin typeface="Arial"/>
            </a:endParaRPr>
          </a:p>
        </p:txBody>
      </p:sp>
      <p:sp>
        <p:nvSpPr>
          <p:cNvPr id="94" name="PlaceHolder 2"/>
          <p:cNvSpPr>
            <a:spLocks noGrp="1"/>
          </p:cNvSpPr>
          <p:nvPr>
            <p:ph type="subTitle"/>
          </p:nvPr>
        </p:nvSpPr>
        <p:spPr>
          <a:xfrm>
            <a:off x="2886120" y="1905120"/>
            <a:ext cx="5886000" cy="2723760"/>
          </a:xfrm>
          <a:prstGeom prst="rect">
            <a:avLst/>
          </a:prstGeom>
          <a:noFill/>
          <a:ln w="0">
            <a:noFill/>
          </a:ln>
        </p:spPr>
        <p:txBody>
          <a:bodyPr lIns="91440" tIns="91440" rIns="91440" bIns="91440" anchor="b">
            <a:normAutofit/>
          </a:bodyPr>
          <a:lstStyle/>
          <a:p>
            <a:pPr indent="0">
              <a:lnSpc>
                <a:spcPct val="150000"/>
              </a:lnSpc>
              <a:buNone/>
              <a:tabLst>
                <a:tab pos="0" algn="l"/>
              </a:tabLst>
            </a:pPr>
            <a:r>
              <a:rPr lang="en-US" sz="1200" b="0" u="none" strike="noStrike">
                <a:solidFill>
                  <a:schemeClr val="dk1"/>
                </a:solidFill>
                <a:effectLst/>
                <a:uFillTx/>
                <a:latin typeface="Albert Sans"/>
                <a:ea typeface="Albert Sans"/>
              </a:rPr>
              <a:t>Our solution leverages AI to automatically extract relevant data, detect schema, and generate optimized data models. It then creates DAX formulas needed for complex calculations, ensuring fast and accurate results, drastically reducing manual effort and expertise requirements.</a:t>
            </a:r>
            <a:endParaRPr lang="en-US" sz="1200" b="0" u="none" strike="noStrike">
              <a:solidFill>
                <a:srgbClr val="FFFFFF"/>
              </a:solidFill>
              <a:effectLst/>
              <a:uFillTx/>
              <a:latin typeface="OpenSymbol"/>
            </a:endParaRPr>
          </a:p>
        </p:txBody>
      </p:sp>
    </p:spTree>
  </p:cSld>
  <p:clrMapOvr>
    <a:masterClrMapping/>
  </p:clrMapOvr>
</p:sld>
</file>

<file path=ppt/theme/theme1.xml><?xml version="1.0" encoding="utf-8"?>
<a:theme xmlns:a="http://schemas.openxmlformats.org/drawingml/2006/main" name="Technology Innovations by Slidesgo">
  <a:themeElements>
    <a:clrScheme name="Simple Light">
      <a:dk1>
        <a:srgbClr val="FFFFFF"/>
      </a:dk1>
      <a:lt1>
        <a:srgbClr val="000000"/>
      </a:lt1>
      <a:dk2>
        <a:srgbClr val="52297B"/>
      </a:dk2>
      <a:lt2>
        <a:srgbClr val="70E0FF"/>
      </a:lt2>
      <a:accent1>
        <a:srgbClr val="C340FF"/>
      </a:accent1>
      <a:accent2>
        <a:srgbClr val="5F5FF6"/>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FFFFFF"/>
      </a:dk1>
      <a:lt1>
        <a:srgbClr val="22244E"/>
      </a:lt1>
      <a:dk2>
        <a:srgbClr val="503259"/>
      </a:dk2>
      <a:lt2>
        <a:srgbClr val="765186"/>
      </a:lt2>
      <a:accent1>
        <a:srgbClr val="B07CC6"/>
      </a:accent1>
      <a:accent2>
        <a:srgbClr val="FAF6E7"/>
      </a:accent2>
      <a:accent3>
        <a:srgbClr val="E3DFD2"/>
      </a:accent3>
      <a:accent4>
        <a:srgbClr val="FFFFFF"/>
      </a:accent4>
      <a:accent5>
        <a:srgbClr val="FFFFFF"/>
      </a:accent5>
      <a:accent6>
        <a:srgbClr val="FFFFFF"/>
      </a:accent6>
      <a:hlink>
        <a:srgbClr val="765186"/>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477</Words>
  <Application>Microsoft Office PowerPoint</Application>
  <PresentationFormat>On-screen Show (16:9)</PresentationFormat>
  <Paragraphs>28</Paragraphs>
  <Slides>12</Slides>
  <Notes>0</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12</vt:i4>
      </vt:variant>
    </vt:vector>
  </HeadingPairs>
  <TitlesOfParts>
    <vt:vector size="22" baseType="lpstr">
      <vt:lpstr>Albert Sans</vt:lpstr>
      <vt:lpstr>Arial</vt:lpstr>
      <vt:lpstr>Calibri</vt:lpstr>
      <vt:lpstr>Goldman</vt:lpstr>
      <vt:lpstr>Open Sans</vt:lpstr>
      <vt:lpstr>OpenSymbol</vt:lpstr>
      <vt:lpstr>Symbol</vt:lpstr>
      <vt:lpstr>Wingdings</vt:lpstr>
      <vt:lpstr>Technology Innovations by Slidesgo</vt:lpstr>
      <vt:lpstr>Slidesgo Final Pages</vt:lpstr>
      <vt:lpstr>AI Power BI</vt:lpstr>
      <vt:lpstr>Introduction</vt:lpstr>
      <vt:lpstr>PowerPoint Presentation</vt:lpstr>
      <vt:lpstr>PowerPoint Presentation</vt:lpstr>
      <vt:lpstr>Lack of BI expertise among SMEs</vt:lpstr>
      <vt:lpstr>Complexity of manual DAX and data modeling</vt:lpstr>
      <vt:lpstr>Solution &amp; Features</vt:lpstr>
      <vt:lpstr>PowerPoint Presentation</vt:lpstr>
      <vt:lpstr>Automated data extraction, modeling, and DAX generation</vt:lpstr>
      <vt:lpstr>PowerPoint Presentation</vt:lpstr>
      <vt:lpstr>Conclusions</vt:lpstr>
      <vt:lpstr>THANK YOU</vt:lpstr>
    </vt:vector>
  </TitlesOfParts>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Nikhil Singh</cp:lastModifiedBy>
  <cp:revision>1</cp:revision>
  <dcterms:modified xsi:type="dcterms:W3CDTF">2026-02-15T11:10:35Z</dcterms:modified>
</cp:coreProperties>
</file>

<file path=docProps/core0.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2026-02-15T11:07:45Z</dcterms:created>
  <dc:creator>Unknown Creator</dc:creator>
  <dc:description/>
  <dc:language>en-US</dc:language>
  <cp:lastModifiedBy>Unknown Creator</cp:lastModifiedBy>
  <dcterms:modified xsi:type="dcterms:W3CDTF">2026-02-15T11:07:45Z</dcterms:modified>
  <cp:revision>0</cp:revision>
  <dc:subject/>
  <dc:title>Untitled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Slides">
    <vt:r8>12</vt:r8>
  </property>
</Properties>
</file>